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28" r:id="rId2"/>
    <p:sldMasterId id="2147483752" r:id="rId3"/>
    <p:sldMasterId id="2147483765" r:id="rId4"/>
    <p:sldMasterId id="2147483791" r:id="rId5"/>
  </p:sldMasterIdLst>
  <p:notesMasterIdLst>
    <p:notesMasterId r:id="rId38"/>
  </p:notesMasterIdLst>
  <p:handoutMasterIdLst>
    <p:handoutMasterId r:id="rId39"/>
  </p:handoutMasterIdLst>
  <p:sldIdLst>
    <p:sldId id="561" r:id="rId6"/>
    <p:sldId id="568" r:id="rId7"/>
    <p:sldId id="534" r:id="rId8"/>
    <p:sldId id="562" r:id="rId9"/>
    <p:sldId id="563" r:id="rId10"/>
    <p:sldId id="567" r:id="rId11"/>
    <p:sldId id="539" r:id="rId12"/>
    <p:sldId id="564" r:id="rId13"/>
    <p:sldId id="566" r:id="rId14"/>
    <p:sldId id="565" r:id="rId15"/>
    <p:sldId id="569" r:id="rId16"/>
    <p:sldId id="570" r:id="rId17"/>
    <p:sldId id="571" r:id="rId18"/>
    <p:sldId id="577" r:id="rId19"/>
    <p:sldId id="578" r:id="rId20"/>
    <p:sldId id="576" r:id="rId21"/>
    <p:sldId id="575" r:id="rId22"/>
    <p:sldId id="572" r:id="rId23"/>
    <p:sldId id="573" r:id="rId24"/>
    <p:sldId id="579" r:id="rId25"/>
    <p:sldId id="580" r:id="rId26"/>
    <p:sldId id="581" r:id="rId27"/>
    <p:sldId id="587" r:id="rId28"/>
    <p:sldId id="582" r:id="rId29"/>
    <p:sldId id="584" r:id="rId30"/>
    <p:sldId id="586" r:id="rId31"/>
    <p:sldId id="588" r:id="rId32"/>
    <p:sldId id="589" r:id="rId33"/>
    <p:sldId id="590" r:id="rId34"/>
    <p:sldId id="591" r:id="rId35"/>
    <p:sldId id="592" r:id="rId36"/>
    <p:sldId id="594" r:id="rId37"/>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6">
          <p15:clr>
            <a:srgbClr val="A4A3A4"/>
          </p15:clr>
        </p15:guide>
        <p15:guide id="2" orient="horz" pos="3889">
          <p15:clr>
            <a:srgbClr val="A4A3A4"/>
          </p15:clr>
        </p15:guide>
        <p15:guide id="3" orient="horz" pos="2381">
          <p15:clr>
            <a:srgbClr val="A4A3A4"/>
          </p15:clr>
        </p15:guide>
        <p15:guide id="4" orient="horz" pos="1622">
          <p15:clr>
            <a:srgbClr val="A4A3A4"/>
          </p15:clr>
        </p15:guide>
        <p15:guide id="5" orient="horz" pos="3138">
          <p15:clr>
            <a:srgbClr val="A4A3A4"/>
          </p15:clr>
        </p15:guide>
        <p15:guide id="6" pos="2880">
          <p15:clr>
            <a:srgbClr val="A4A3A4"/>
          </p15:clr>
        </p15:guide>
        <p15:guide id="7" pos="287">
          <p15:clr>
            <a:srgbClr val="A4A3A4"/>
          </p15:clr>
        </p15:guide>
        <p15:guide id="8" pos="5473">
          <p15:clr>
            <a:srgbClr val="A4A3A4"/>
          </p15:clr>
        </p15:guide>
        <p15:guide id="9" pos="1586">
          <p15:clr>
            <a:srgbClr val="A4A3A4"/>
          </p15:clr>
        </p15:guide>
        <p15:guide id="10" pos="417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Xinming" initials="LX" lastIdx="1" clrIdx="0">
    <p:extLst>
      <p:ext uri="{19B8F6BF-5375-455C-9EA6-DF929625EA0E}">
        <p15:presenceInfo xmlns:p15="http://schemas.microsoft.com/office/powerpoint/2012/main" userId="S::xinming.lin@pnnl.gov::804290e4-0149-42f3-9128-8104b00a49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D7EF"/>
    <a:srgbClr val="DDD83E"/>
    <a:srgbClr val="D0D181"/>
    <a:srgbClr val="FFFFFF"/>
    <a:srgbClr val="71A4C1"/>
    <a:srgbClr val="BBD7ED"/>
    <a:srgbClr val="AE7229"/>
    <a:srgbClr val="EDECCD"/>
    <a:srgbClr val="D1BB82"/>
    <a:srgbClr val="BDCC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B40CD-499F-4FCB-A916-7E0DA8101F6A}" v="482" dt="2023-09-25T21:18:41.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84" autoAdjust="0"/>
    <p:restoredTop sz="90749" autoAdjust="0"/>
  </p:normalViewPr>
  <p:slideViewPr>
    <p:cSldViewPr snapToGrid="0">
      <p:cViewPr varScale="1">
        <p:scale>
          <a:sx n="114" d="100"/>
          <a:sy n="114" d="100"/>
        </p:scale>
        <p:origin x="1674" y="102"/>
      </p:cViewPr>
      <p:guideLst>
        <p:guide orient="horz" pos="866"/>
        <p:guide orient="horz" pos="3889"/>
        <p:guide orient="horz" pos="2381"/>
        <p:guide orient="horz" pos="1622"/>
        <p:guide orient="horz" pos="3138"/>
        <p:guide pos="2880"/>
        <p:guide pos="287"/>
        <p:guide pos="5473"/>
        <p:guide pos="1586"/>
        <p:guide pos="4174"/>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 Xinming" userId="804290e4-0149-42f3-9128-8104b00a49c9" providerId="ADAL" clId="{E47B40CD-499F-4FCB-A916-7E0DA8101F6A}"/>
    <pc:docChg chg="undo redo custSel addSld delSld modSld sldOrd">
      <pc:chgData name="Lin, Xinming" userId="804290e4-0149-42f3-9128-8104b00a49c9" providerId="ADAL" clId="{E47B40CD-499F-4FCB-A916-7E0DA8101F6A}" dt="2023-09-25T21:30:10.792" v="3041" actId="20577"/>
      <pc:docMkLst>
        <pc:docMk/>
      </pc:docMkLst>
      <pc:sldChg chg="addSp delSp modSp mod">
        <pc:chgData name="Lin, Xinming" userId="804290e4-0149-42f3-9128-8104b00a49c9" providerId="ADAL" clId="{E47B40CD-499F-4FCB-A916-7E0DA8101F6A}" dt="2023-07-26T15:57:58.248" v="139" actId="20577"/>
        <pc:sldMkLst>
          <pc:docMk/>
          <pc:sldMk cId="2120038598" sldId="539"/>
        </pc:sldMkLst>
        <pc:spChg chg="mod">
          <ac:chgData name="Lin, Xinming" userId="804290e4-0149-42f3-9128-8104b00a49c9" providerId="ADAL" clId="{E47B40CD-499F-4FCB-A916-7E0DA8101F6A}" dt="2023-07-26T15:57:58.248" v="139" actId="20577"/>
          <ac:spMkLst>
            <pc:docMk/>
            <pc:sldMk cId="2120038598" sldId="539"/>
            <ac:spMk id="9" creationId="{24D9A1C9-21CE-463D-BB35-F6C7EDF9A2F5}"/>
          </ac:spMkLst>
        </pc:spChg>
        <pc:picChg chg="del">
          <ac:chgData name="Lin, Xinming" userId="804290e4-0149-42f3-9128-8104b00a49c9" providerId="ADAL" clId="{E47B40CD-499F-4FCB-A916-7E0DA8101F6A}" dt="2023-07-26T15:46:03.084" v="80" actId="478"/>
          <ac:picMkLst>
            <pc:docMk/>
            <pc:sldMk cId="2120038598" sldId="539"/>
            <ac:picMk id="3" creationId="{0C5734DE-5BB4-0E91-EE5F-98D91FD944D8}"/>
          </ac:picMkLst>
        </pc:picChg>
        <pc:picChg chg="del mod">
          <ac:chgData name="Lin, Xinming" userId="804290e4-0149-42f3-9128-8104b00a49c9" providerId="ADAL" clId="{E47B40CD-499F-4FCB-A916-7E0DA8101F6A}" dt="2023-07-26T15:48:50.764" v="89" actId="478"/>
          <ac:picMkLst>
            <pc:docMk/>
            <pc:sldMk cId="2120038598" sldId="539"/>
            <ac:picMk id="7" creationId="{E2ECA892-6501-B9F8-6256-F9AD10B3D34B}"/>
          </ac:picMkLst>
        </pc:picChg>
        <pc:picChg chg="add del">
          <ac:chgData name="Lin, Xinming" userId="804290e4-0149-42f3-9128-8104b00a49c9" providerId="ADAL" clId="{E47B40CD-499F-4FCB-A916-7E0DA8101F6A}" dt="2023-07-26T15:46:01.580" v="79" actId="22"/>
          <ac:picMkLst>
            <pc:docMk/>
            <pc:sldMk cId="2120038598" sldId="539"/>
            <ac:picMk id="11" creationId="{8D40F33C-2D6E-A5BC-31EE-83D8AD52465B}"/>
          </ac:picMkLst>
        </pc:picChg>
        <pc:picChg chg="add mod">
          <ac:chgData name="Lin, Xinming" userId="804290e4-0149-42f3-9128-8104b00a49c9" providerId="ADAL" clId="{E47B40CD-499F-4FCB-A916-7E0DA8101F6A}" dt="2023-07-26T15:46:18.402" v="87" actId="1076"/>
          <ac:picMkLst>
            <pc:docMk/>
            <pc:sldMk cId="2120038598" sldId="539"/>
            <ac:picMk id="13" creationId="{0F3D035E-F344-9F6B-F720-15A95CB68C5E}"/>
          </ac:picMkLst>
        </pc:picChg>
        <pc:picChg chg="add mod">
          <ac:chgData name="Lin, Xinming" userId="804290e4-0149-42f3-9128-8104b00a49c9" providerId="ADAL" clId="{E47B40CD-499F-4FCB-A916-7E0DA8101F6A}" dt="2023-07-26T15:48:59.676" v="93" actId="1076"/>
          <ac:picMkLst>
            <pc:docMk/>
            <pc:sldMk cId="2120038598" sldId="539"/>
            <ac:picMk id="15" creationId="{6DC7AA66-3BC6-BB4D-1204-5F15FA783182}"/>
          </ac:picMkLst>
        </pc:picChg>
      </pc:sldChg>
      <pc:sldChg chg="modSp mod">
        <pc:chgData name="Lin, Xinming" userId="804290e4-0149-42f3-9128-8104b00a49c9" providerId="ADAL" clId="{E47B40CD-499F-4FCB-A916-7E0DA8101F6A}" dt="2023-07-27T15:49:51.711" v="245" actId="20577"/>
        <pc:sldMkLst>
          <pc:docMk/>
          <pc:sldMk cId="1811761815" sldId="561"/>
        </pc:sldMkLst>
        <pc:spChg chg="mod">
          <ac:chgData name="Lin, Xinming" userId="804290e4-0149-42f3-9128-8104b00a49c9" providerId="ADAL" clId="{E47B40CD-499F-4FCB-A916-7E0DA8101F6A}" dt="2023-07-27T15:49:51.711" v="245" actId="20577"/>
          <ac:spMkLst>
            <pc:docMk/>
            <pc:sldMk cId="1811761815" sldId="561"/>
            <ac:spMk id="9" creationId="{24D9A1C9-21CE-463D-BB35-F6C7EDF9A2F5}"/>
          </ac:spMkLst>
        </pc:spChg>
      </pc:sldChg>
      <pc:sldChg chg="addSp delSp modSp mod">
        <pc:chgData name="Lin, Xinming" userId="804290e4-0149-42f3-9128-8104b00a49c9" providerId="ADAL" clId="{E47B40CD-499F-4FCB-A916-7E0DA8101F6A}" dt="2023-07-26T15:41:26.196" v="33" actId="1076"/>
        <pc:sldMkLst>
          <pc:docMk/>
          <pc:sldMk cId="3427816011" sldId="563"/>
        </pc:sldMkLst>
        <pc:picChg chg="add mod">
          <ac:chgData name="Lin, Xinming" userId="804290e4-0149-42f3-9128-8104b00a49c9" providerId="ADAL" clId="{E47B40CD-499F-4FCB-A916-7E0DA8101F6A}" dt="2023-07-26T15:39:58.244" v="8" actId="1076"/>
          <ac:picMkLst>
            <pc:docMk/>
            <pc:sldMk cId="3427816011" sldId="563"/>
            <ac:picMk id="7" creationId="{41D15B15-FA74-60E7-280A-CFC74FE437F5}"/>
          </ac:picMkLst>
        </pc:picChg>
        <pc:picChg chg="add del mod">
          <ac:chgData name="Lin, Xinming" userId="804290e4-0149-42f3-9128-8104b00a49c9" providerId="ADAL" clId="{E47B40CD-499F-4FCB-A916-7E0DA8101F6A}" dt="2023-07-26T15:40:21.680" v="12" actId="478"/>
          <ac:picMkLst>
            <pc:docMk/>
            <pc:sldMk cId="3427816011" sldId="563"/>
            <ac:picMk id="10" creationId="{84056328-AB86-5AC0-5A5A-6F78DF84FBFF}"/>
          </ac:picMkLst>
        </pc:picChg>
        <pc:picChg chg="del">
          <ac:chgData name="Lin, Xinming" userId="804290e4-0149-42f3-9128-8104b00a49c9" providerId="ADAL" clId="{E47B40CD-499F-4FCB-A916-7E0DA8101F6A}" dt="2023-07-26T15:39:54.983" v="5" actId="478"/>
          <ac:picMkLst>
            <pc:docMk/>
            <pc:sldMk cId="3427816011" sldId="563"/>
            <ac:picMk id="11" creationId="{399B1E8A-66F7-CB52-B2C4-13A5A553846C}"/>
          </ac:picMkLst>
        </pc:picChg>
        <pc:picChg chg="add mod">
          <ac:chgData name="Lin, Xinming" userId="804290e4-0149-42f3-9128-8104b00a49c9" providerId="ADAL" clId="{E47B40CD-499F-4FCB-A916-7E0DA8101F6A}" dt="2023-07-26T15:40:34.542" v="17" actId="1076"/>
          <ac:picMkLst>
            <pc:docMk/>
            <pc:sldMk cId="3427816011" sldId="563"/>
            <ac:picMk id="13" creationId="{E4A29FDA-AC44-4097-1F61-8F0412E3421B}"/>
          </ac:picMkLst>
        </pc:picChg>
        <pc:picChg chg="del">
          <ac:chgData name="Lin, Xinming" userId="804290e4-0149-42f3-9128-8104b00a49c9" providerId="ADAL" clId="{E47B40CD-499F-4FCB-A916-7E0DA8101F6A}" dt="2023-07-26T15:39:56.025" v="6" actId="478"/>
          <ac:picMkLst>
            <pc:docMk/>
            <pc:sldMk cId="3427816011" sldId="563"/>
            <ac:picMk id="15" creationId="{09CC0331-7627-0092-EF37-77D27D7E134A}"/>
          </ac:picMkLst>
        </pc:picChg>
        <pc:picChg chg="add del mod">
          <ac:chgData name="Lin, Xinming" userId="804290e4-0149-42f3-9128-8104b00a49c9" providerId="ADAL" clId="{E47B40CD-499F-4FCB-A916-7E0DA8101F6A}" dt="2023-07-26T15:41:13.671" v="29" actId="478"/>
          <ac:picMkLst>
            <pc:docMk/>
            <pc:sldMk cId="3427816011" sldId="563"/>
            <ac:picMk id="16" creationId="{5AAB1DB6-6133-4265-8F53-29A25AA90C22}"/>
          </ac:picMkLst>
        </pc:picChg>
        <pc:picChg chg="del">
          <ac:chgData name="Lin, Xinming" userId="804290e4-0149-42f3-9128-8104b00a49c9" providerId="ADAL" clId="{E47B40CD-499F-4FCB-A916-7E0DA8101F6A}" dt="2023-07-26T15:39:56.697" v="7" actId="478"/>
          <ac:picMkLst>
            <pc:docMk/>
            <pc:sldMk cId="3427816011" sldId="563"/>
            <ac:picMk id="18" creationId="{EC654679-3E08-8C32-927F-2B5265731AFA}"/>
          </ac:picMkLst>
        </pc:picChg>
        <pc:picChg chg="add mod">
          <ac:chgData name="Lin, Xinming" userId="804290e4-0149-42f3-9128-8104b00a49c9" providerId="ADAL" clId="{E47B40CD-499F-4FCB-A916-7E0DA8101F6A}" dt="2023-07-26T15:41:26.196" v="33" actId="1076"/>
          <ac:picMkLst>
            <pc:docMk/>
            <pc:sldMk cId="3427816011" sldId="563"/>
            <ac:picMk id="19" creationId="{3B32A6DF-2A93-1F09-3EAD-F8E496E46272}"/>
          </ac:picMkLst>
        </pc:picChg>
      </pc:sldChg>
      <pc:sldChg chg="addSp delSp modSp mod">
        <pc:chgData name="Lin, Xinming" userId="804290e4-0149-42f3-9128-8104b00a49c9" providerId="ADAL" clId="{E47B40CD-499F-4FCB-A916-7E0DA8101F6A}" dt="2023-07-26T15:53:56.346" v="130" actId="20577"/>
        <pc:sldMkLst>
          <pc:docMk/>
          <pc:sldMk cId="717841399" sldId="564"/>
        </pc:sldMkLst>
        <pc:spChg chg="mod">
          <ac:chgData name="Lin, Xinming" userId="804290e4-0149-42f3-9128-8104b00a49c9" providerId="ADAL" clId="{E47B40CD-499F-4FCB-A916-7E0DA8101F6A}" dt="2023-07-26T15:53:56.346" v="130" actId="20577"/>
          <ac:spMkLst>
            <pc:docMk/>
            <pc:sldMk cId="717841399" sldId="564"/>
            <ac:spMk id="9" creationId="{24D9A1C9-21CE-463D-BB35-F6C7EDF9A2F5}"/>
          </ac:spMkLst>
        </pc:spChg>
        <pc:picChg chg="add mod">
          <ac:chgData name="Lin, Xinming" userId="804290e4-0149-42f3-9128-8104b00a49c9" providerId="ADAL" clId="{E47B40CD-499F-4FCB-A916-7E0DA8101F6A}" dt="2023-07-26T15:50:13.172" v="102" actId="1076"/>
          <ac:picMkLst>
            <pc:docMk/>
            <pc:sldMk cId="717841399" sldId="564"/>
            <ac:picMk id="7" creationId="{6D4F2D6A-83C2-38D2-B7A9-338B72C953C6}"/>
          </ac:picMkLst>
        </pc:picChg>
        <pc:picChg chg="del">
          <ac:chgData name="Lin, Xinming" userId="804290e4-0149-42f3-9128-8104b00a49c9" providerId="ADAL" clId="{E47B40CD-499F-4FCB-A916-7E0DA8101F6A}" dt="2023-07-26T15:50:02.663" v="94" actId="478"/>
          <ac:picMkLst>
            <pc:docMk/>
            <pc:sldMk cId="717841399" sldId="564"/>
            <ac:picMk id="10" creationId="{867FB1DC-E7FC-DF6C-1E87-80D8DADFF989}"/>
          </ac:picMkLst>
        </pc:picChg>
        <pc:picChg chg="del">
          <ac:chgData name="Lin, Xinming" userId="804290e4-0149-42f3-9128-8104b00a49c9" providerId="ADAL" clId="{E47B40CD-499F-4FCB-A916-7E0DA8101F6A}" dt="2023-07-26T15:50:41.297" v="103" actId="478"/>
          <ac:picMkLst>
            <pc:docMk/>
            <pc:sldMk cId="717841399" sldId="564"/>
            <ac:picMk id="11" creationId="{B7A76558-2CD4-E983-1CD1-0FBAE89E492B}"/>
          </ac:picMkLst>
        </pc:picChg>
        <pc:picChg chg="add mod">
          <ac:chgData name="Lin, Xinming" userId="804290e4-0149-42f3-9128-8104b00a49c9" providerId="ADAL" clId="{E47B40CD-499F-4FCB-A916-7E0DA8101F6A}" dt="2023-07-26T15:52:40.386" v="107" actId="14100"/>
          <ac:picMkLst>
            <pc:docMk/>
            <pc:sldMk cId="717841399" sldId="564"/>
            <ac:picMk id="13" creationId="{0EC24E84-3A52-D29F-E028-4CF03E1FE072}"/>
          </ac:picMkLst>
        </pc:picChg>
      </pc:sldChg>
      <pc:sldChg chg="addSp delSp modSp mod ord">
        <pc:chgData name="Lin, Xinming" userId="804290e4-0149-42f3-9128-8104b00a49c9" providerId="ADAL" clId="{E47B40CD-499F-4FCB-A916-7E0DA8101F6A}" dt="2023-08-04T16:50:53.890" v="1061" actId="20577"/>
        <pc:sldMkLst>
          <pc:docMk/>
          <pc:sldMk cId="1954319072" sldId="565"/>
        </pc:sldMkLst>
        <pc:spChg chg="mod">
          <ac:chgData name="Lin, Xinming" userId="804290e4-0149-42f3-9128-8104b00a49c9" providerId="ADAL" clId="{E47B40CD-499F-4FCB-A916-7E0DA8101F6A}" dt="2023-07-31T18:18:06.110" v="334" actId="5793"/>
          <ac:spMkLst>
            <pc:docMk/>
            <pc:sldMk cId="1954319072" sldId="565"/>
            <ac:spMk id="9" creationId="{24D9A1C9-21CE-463D-BB35-F6C7EDF9A2F5}"/>
          </ac:spMkLst>
        </pc:spChg>
        <pc:spChg chg="add mod">
          <ac:chgData name="Lin, Xinming" userId="804290e4-0149-42f3-9128-8104b00a49c9" providerId="ADAL" clId="{E47B40CD-499F-4FCB-A916-7E0DA8101F6A}" dt="2023-08-04T16:50:53.890" v="1061" actId="20577"/>
          <ac:spMkLst>
            <pc:docMk/>
            <pc:sldMk cId="1954319072" sldId="565"/>
            <ac:spMk id="11" creationId="{893EE8B6-5E2C-47E1-672D-593E44C49CA5}"/>
          </ac:spMkLst>
        </pc:spChg>
        <pc:spChg chg="add mod topLvl">
          <ac:chgData name="Lin, Xinming" userId="804290e4-0149-42f3-9128-8104b00a49c9" providerId="ADAL" clId="{E47B40CD-499F-4FCB-A916-7E0DA8101F6A}" dt="2023-08-04T16:48:37.240" v="1001" actId="478"/>
          <ac:spMkLst>
            <pc:docMk/>
            <pc:sldMk cId="1954319072" sldId="565"/>
            <ac:spMk id="14" creationId="{B8918DAF-8CEA-872A-D964-819D9EE3F019}"/>
          </ac:spMkLst>
        </pc:spChg>
        <pc:spChg chg="add mod">
          <ac:chgData name="Lin, Xinming" userId="804290e4-0149-42f3-9128-8104b00a49c9" providerId="ADAL" clId="{E47B40CD-499F-4FCB-A916-7E0DA8101F6A}" dt="2023-07-31T18:18:44.097" v="348" actId="164"/>
          <ac:spMkLst>
            <pc:docMk/>
            <pc:sldMk cId="1954319072" sldId="565"/>
            <ac:spMk id="19" creationId="{28F1EEFD-4A31-8C4A-F0BE-ED5A1720BF86}"/>
          </ac:spMkLst>
        </pc:spChg>
        <pc:grpChg chg="add mod">
          <ac:chgData name="Lin, Xinming" userId="804290e4-0149-42f3-9128-8104b00a49c9" providerId="ADAL" clId="{E47B40CD-499F-4FCB-A916-7E0DA8101F6A}" dt="2023-07-31T18:18:13.807" v="336" actId="1076"/>
          <ac:grpSpMkLst>
            <pc:docMk/>
            <pc:sldMk cId="1954319072" sldId="565"/>
            <ac:grpSpMk id="17" creationId="{094B3964-321E-59D1-CA72-4B60A59667ED}"/>
          </ac:grpSpMkLst>
        </pc:grpChg>
        <pc:grpChg chg="add del mod">
          <ac:chgData name="Lin, Xinming" userId="804290e4-0149-42f3-9128-8104b00a49c9" providerId="ADAL" clId="{E47B40CD-499F-4FCB-A916-7E0DA8101F6A}" dt="2023-08-04T16:48:38.325" v="1002" actId="1076"/>
          <ac:grpSpMkLst>
            <pc:docMk/>
            <pc:sldMk cId="1954319072" sldId="565"/>
            <ac:grpSpMk id="18" creationId="{3B30BB30-B977-392E-9E89-7C0C01585751}"/>
          </ac:grpSpMkLst>
        </pc:grpChg>
        <pc:grpChg chg="add mod">
          <ac:chgData name="Lin, Xinming" userId="804290e4-0149-42f3-9128-8104b00a49c9" providerId="ADAL" clId="{E47B40CD-499F-4FCB-A916-7E0DA8101F6A}" dt="2023-07-31T18:30:54.314" v="536" actId="1076"/>
          <ac:grpSpMkLst>
            <pc:docMk/>
            <pc:sldMk cId="1954319072" sldId="565"/>
            <ac:grpSpMk id="20" creationId="{8EDCA97E-10A3-E82F-9413-8517C7A25365}"/>
          </ac:grpSpMkLst>
        </pc:grpChg>
        <pc:picChg chg="add del mod">
          <ac:chgData name="Lin, Xinming" userId="804290e4-0149-42f3-9128-8104b00a49c9" providerId="ADAL" clId="{E47B40CD-499F-4FCB-A916-7E0DA8101F6A}" dt="2023-07-26T16:00:52.642" v="148" actId="478"/>
          <ac:picMkLst>
            <pc:docMk/>
            <pc:sldMk cId="1954319072" sldId="565"/>
            <ac:picMk id="7" creationId="{57AC67D0-E2FE-C354-3FDA-0FC524F1EE87}"/>
          </ac:picMkLst>
        </pc:picChg>
        <pc:picChg chg="add mod">
          <ac:chgData name="Lin, Xinming" userId="804290e4-0149-42f3-9128-8104b00a49c9" providerId="ADAL" clId="{E47B40CD-499F-4FCB-A916-7E0DA8101F6A}" dt="2023-07-31T18:18:11.988" v="335" actId="164"/>
          <ac:picMkLst>
            <pc:docMk/>
            <pc:sldMk cId="1954319072" sldId="565"/>
            <ac:picMk id="7" creationId="{F07E3109-4923-FEB5-C74B-C163B82D0244}"/>
          </ac:picMkLst>
        </pc:picChg>
        <pc:picChg chg="add del mod">
          <ac:chgData name="Lin, Xinming" userId="804290e4-0149-42f3-9128-8104b00a49c9" providerId="ADAL" clId="{E47B40CD-499F-4FCB-A916-7E0DA8101F6A}" dt="2023-08-04T16:48:36.511" v="1000"/>
          <ac:picMkLst>
            <pc:docMk/>
            <pc:sldMk cId="1954319072" sldId="565"/>
            <ac:picMk id="10" creationId="{77203201-1B12-247C-4242-287891E4A443}"/>
          </ac:picMkLst>
        </pc:picChg>
        <pc:picChg chg="add del mod">
          <ac:chgData name="Lin, Xinming" userId="804290e4-0149-42f3-9128-8104b00a49c9" providerId="ADAL" clId="{E47B40CD-499F-4FCB-A916-7E0DA8101F6A}" dt="2023-07-31T18:15:18.435" v="258" actId="478"/>
          <ac:picMkLst>
            <pc:docMk/>
            <pc:sldMk cId="1954319072" sldId="565"/>
            <ac:picMk id="10" creationId="{AF71F0E2-78A9-9FD2-5183-55888DE631CB}"/>
          </ac:picMkLst>
        </pc:picChg>
        <pc:picChg chg="add del mod topLvl">
          <ac:chgData name="Lin, Xinming" userId="804290e4-0149-42f3-9128-8104b00a49c9" providerId="ADAL" clId="{E47B40CD-499F-4FCB-A916-7E0DA8101F6A}" dt="2023-08-04T16:48:37.240" v="1001" actId="478"/>
          <ac:picMkLst>
            <pc:docMk/>
            <pc:sldMk cId="1954319072" sldId="565"/>
            <ac:picMk id="13" creationId="{CF25E076-E5EE-164E-434B-B9E3A1044057}"/>
          </ac:picMkLst>
        </pc:picChg>
        <pc:picChg chg="del">
          <ac:chgData name="Lin, Xinming" userId="804290e4-0149-42f3-9128-8104b00a49c9" providerId="ADAL" clId="{E47B40CD-499F-4FCB-A916-7E0DA8101F6A}" dt="2023-07-26T15:58:22.516" v="140" actId="478"/>
          <ac:picMkLst>
            <pc:docMk/>
            <pc:sldMk cId="1954319072" sldId="565"/>
            <ac:picMk id="16" creationId="{4946D2A6-756C-5360-77C5-B5FF7F908474}"/>
          </ac:picMkLst>
        </pc:picChg>
        <pc:picChg chg="add mod">
          <ac:chgData name="Lin, Xinming" userId="804290e4-0149-42f3-9128-8104b00a49c9" providerId="ADAL" clId="{E47B40CD-499F-4FCB-A916-7E0DA8101F6A}" dt="2023-07-31T18:18:44.097" v="348" actId="164"/>
          <ac:picMkLst>
            <pc:docMk/>
            <pc:sldMk cId="1954319072" sldId="565"/>
            <ac:picMk id="16" creationId="{E575867C-351E-37B7-CECB-823487E2AC23}"/>
          </ac:picMkLst>
        </pc:picChg>
        <pc:picChg chg="add del mod">
          <ac:chgData name="Lin, Xinming" userId="804290e4-0149-42f3-9128-8104b00a49c9" providerId="ADAL" clId="{E47B40CD-499F-4FCB-A916-7E0DA8101F6A}" dt="2023-08-01T15:32:40.910" v="839" actId="478"/>
          <ac:picMkLst>
            <pc:docMk/>
            <pc:sldMk cId="1954319072" sldId="565"/>
            <ac:picMk id="22" creationId="{E1DFEE18-3699-FC3D-3654-C11EE389AA53}"/>
          </ac:picMkLst>
        </pc:picChg>
      </pc:sldChg>
      <pc:sldChg chg="addSp delSp modSp mod">
        <pc:chgData name="Lin, Xinming" userId="804290e4-0149-42f3-9128-8104b00a49c9" providerId="ADAL" clId="{E47B40CD-499F-4FCB-A916-7E0DA8101F6A}" dt="2023-09-12T15:52:34.774" v="2082" actId="1076"/>
        <pc:sldMkLst>
          <pc:docMk/>
          <pc:sldMk cId="4090480104" sldId="566"/>
        </pc:sldMkLst>
        <pc:spChg chg="add mod">
          <ac:chgData name="Lin, Xinming" userId="804290e4-0149-42f3-9128-8104b00a49c9" providerId="ADAL" clId="{E47B40CD-499F-4FCB-A916-7E0DA8101F6A}" dt="2023-09-12T15:52:19.901" v="2078" actId="164"/>
          <ac:spMkLst>
            <pc:docMk/>
            <pc:sldMk cId="4090480104" sldId="566"/>
            <ac:spMk id="10" creationId="{DC45BCF4-7D2B-C940-6445-91A2C441F910}"/>
          </ac:spMkLst>
        </pc:spChg>
        <pc:spChg chg="add mod">
          <ac:chgData name="Lin, Xinming" userId="804290e4-0149-42f3-9128-8104b00a49c9" providerId="ADAL" clId="{E47B40CD-499F-4FCB-A916-7E0DA8101F6A}" dt="2023-09-12T15:52:34.774" v="2082" actId="1076"/>
          <ac:spMkLst>
            <pc:docMk/>
            <pc:sldMk cId="4090480104" sldId="566"/>
            <ac:spMk id="12" creationId="{5452F8D3-08BF-BAFE-0709-69D22C930E48}"/>
          </ac:spMkLst>
        </pc:spChg>
        <pc:grpChg chg="add mod">
          <ac:chgData name="Lin, Xinming" userId="804290e4-0149-42f3-9128-8104b00a49c9" providerId="ADAL" clId="{E47B40CD-499F-4FCB-A916-7E0DA8101F6A}" dt="2023-09-12T15:52:19.901" v="2078" actId="164"/>
          <ac:grpSpMkLst>
            <pc:docMk/>
            <pc:sldMk cId="4090480104" sldId="566"/>
            <ac:grpSpMk id="13" creationId="{47C95278-9608-7C6C-FD7C-51C739DBA3FA}"/>
          </ac:grpSpMkLst>
        </pc:grpChg>
        <pc:picChg chg="add mod modCrop">
          <ac:chgData name="Lin, Xinming" userId="804290e4-0149-42f3-9128-8104b00a49c9" providerId="ADAL" clId="{E47B40CD-499F-4FCB-A916-7E0DA8101F6A}" dt="2023-09-12T15:52:19.901" v="2078" actId="164"/>
          <ac:picMkLst>
            <pc:docMk/>
            <pc:sldMk cId="4090480104" sldId="566"/>
            <ac:picMk id="7" creationId="{9D3423C3-B505-37A5-C3C5-8008944E9898}"/>
          </ac:picMkLst>
        </pc:picChg>
        <pc:picChg chg="add mod modCrop">
          <ac:chgData name="Lin, Xinming" userId="804290e4-0149-42f3-9128-8104b00a49c9" providerId="ADAL" clId="{E47B40CD-499F-4FCB-A916-7E0DA8101F6A}" dt="2023-09-12T15:52:30.644" v="2081" actId="1037"/>
          <ac:picMkLst>
            <pc:docMk/>
            <pc:sldMk cId="4090480104" sldId="566"/>
            <ac:picMk id="9" creationId="{61155C61-6472-382C-6ED5-D82CBEE4A264}"/>
          </ac:picMkLst>
        </pc:picChg>
        <pc:picChg chg="del">
          <ac:chgData name="Lin, Xinming" userId="804290e4-0149-42f3-9128-8104b00a49c9" providerId="ADAL" clId="{E47B40CD-499F-4FCB-A916-7E0DA8101F6A}" dt="2023-09-12T15:50:27.384" v="2059" actId="478"/>
          <ac:picMkLst>
            <pc:docMk/>
            <pc:sldMk cId="4090480104" sldId="566"/>
            <ac:picMk id="11" creationId="{95340A5D-5D3A-9BEA-2320-7C7F48C92686}"/>
          </ac:picMkLst>
        </pc:picChg>
      </pc:sldChg>
      <pc:sldChg chg="add">
        <pc:chgData name="Lin, Xinming" userId="804290e4-0149-42f3-9128-8104b00a49c9" providerId="ADAL" clId="{E47B40CD-499F-4FCB-A916-7E0DA8101F6A}" dt="2023-07-26T15:39:28.028" v="0" actId="2890"/>
        <pc:sldMkLst>
          <pc:docMk/>
          <pc:sldMk cId="4129973244" sldId="567"/>
        </pc:sldMkLst>
      </pc:sldChg>
      <pc:sldChg chg="addSp delSp modSp add mod ord">
        <pc:chgData name="Lin, Xinming" userId="804290e4-0149-42f3-9128-8104b00a49c9" providerId="ADAL" clId="{E47B40CD-499F-4FCB-A916-7E0DA8101F6A}" dt="2023-07-26T16:09:00.128" v="190" actId="962"/>
        <pc:sldMkLst>
          <pc:docMk/>
          <pc:sldMk cId="1573587674" sldId="568"/>
        </pc:sldMkLst>
        <pc:picChg chg="add del mod">
          <ac:chgData name="Lin, Xinming" userId="804290e4-0149-42f3-9128-8104b00a49c9" providerId="ADAL" clId="{E47B40CD-499F-4FCB-A916-7E0DA8101F6A}" dt="2023-07-26T16:07:32.761" v="182" actId="478"/>
          <ac:picMkLst>
            <pc:docMk/>
            <pc:sldMk cId="1573587674" sldId="568"/>
            <ac:picMk id="7" creationId="{4B2B7E17-1002-1376-1853-4324FFAD29E8}"/>
          </ac:picMkLst>
        </pc:picChg>
        <pc:picChg chg="add del mod">
          <ac:chgData name="Lin, Xinming" userId="804290e4-0149-42f3-9128-8104b00a49c9" providerId="ADAL" clId="{E47B40CD-499F-4FCB-A916-7E0DA8101F6A}" dt="2023-07-26T16:08:21.103" v="186" actId="478"/>
          <ac:picMkLst>
            <pc:docMk/>
            <pc:sldMk cId="1573587674" sldId="568"/>
            <ac:picMk id="10" creationId="{4C3A33E8-3C9C-577D-21B9-F63F224B660C}"/>
          </ac:picMkLst>
        </pc:picChg>
        <pc:picChg chg="add mod">
          <ac:chgData name="Lin, Xinming" userId="804290e4-0149-42f3-9128-8104b00a49c9" providerId="ADAL" clId="{E47B40CD-499F-4FCB-A916-7E0DA8101F6A}" dt="2023-07-26T16:09:00.128" v="190" actId="962"/>
          <ac:picMkLst>
            <pc:docMk/>
            <pc:sldMk cId="1573587674" sldId="568"/>
            <ac:picMk id="12" creationId="{17131450-4480-C11C-70C6-03681FA55309}"/>
          </ac:picMkLst>
        </pc:picChg>
        <pc:picChg chg="del">
          <ac:chgData name="Lin, Xinming" userId="804290e4-0149-42f3-9128-8104b00a49c9" providerId="ADAL" clId="{E47B40CD-499F-4FCB-A916-7E0DA8101F6A}" dt="2023-07-26T16:06:14.822" v="172" actId="478"/>
          <ac:picMkLst>
            <pc:docMk/>
            <pc:sldMk cId="1573587674" sldId="568"/>
            <ac:picMk id="19" creationId="{1D83F67E-44E5-C8FE-28C2-8A50E5780EE2}"/>
          </ac:picMkLst>
        </pc:picChg>
        <pc:picChg chg="del">
          <ac:chgData name="Lin, Xinming" userId="804290e4-0149-42f3-9128-8104b00a49c9" providerId="ADAL" clId="{E47B40CD-499F-4FCB-A916-7E0DA8101F6A}" dt="2023-07-26T16:06:13.581" v="170" actId="478"/>
          <ac:picMkLst>
            <pc:docMk/>
            <pc:sldMk cId="1573587674" sldId="568"/>
            <ac:picMk id="21" creationId="{21142DA7-7156-0B39-F9D2-34C70E0BE879}"/>
          </ac:picMkLst>
        </pc:picChg>
        <pc:picChg chg="del">
          <ac:chgData name="Lin, Xinming" userId="804290e4-0149-42f3-9128-8104b00a49c9" providerId="ADAL" clId="{E47B40CD-499F-4FCB-A916-7E0DA8101F6A}" dt="2023-07-26T16:06:15.294" v="173" actId="478"/>
          <ac:picMkLst>
            <pc:docMk/>
            <pc:sldMk cId="1573587674" sldId="568"/>
            <ac:picMk id="25" creationId="{EDF2B09B-4CD0-10E5-D93D-3B94F81931CD}"/>
          </ac:picMkLst>
        </pc:picChg>
        <pc:picChg chg="del">
          <ac:chgData name="Lin, Xinming" userId="804290e4-0149-42f3-9128-8104b00a49c9" providerId="ADAL" clId="{E47B40CD-499F-4FCB-A916-7E0DA8101F6A}" dt="2023-07-26T16:06:14.246" v="171" actId="478"/>
          <ac:picMkLst>
            <pc:docMk/>
            <pc:sldMk cId="1573587674" sldId="568"/>
            <ac:picMk id="30" creationId="{FF3A60FB-BD77-5C7B-A1D1-3A17703FC0E0}"/>
          </ac:picMkLst>
        </pc:picChg>
      </pc:sldChg>
      <pc:sldChg chg="addSp delSp modSp add mod">
        <pc:chgData name="Lin, Xinming" userId="804290e4-0149-42f3-9128-8104b00a49c9" providerId="ADAL" clId="{E47B40CD-499F-4FCB-A916-7E0DA8101F6A}" dt="2023-08-01T15:13:39.323" v="834" actId="1076"/>
        <pc:sldMkLst>
          <pc:docMk/>
          <pc:sldMk cId="267440242" sldId="569"/>
        </pc:sldMkLst>
        <pc:spChg chg="mod">
          <ac:chgData name="Lin, Xinming" userId="804290e4-0149-42f3-9128-8104b00a49c9" providerId="ADAL" clId="{E47B40CD-499F-4FCB-A916-7E0DA8101F6A}" dt="2023-07-31T18:27:57.170" v="487" actId="20577"/>
          <ac:spMkLst>
            <pc:docMk/>
            <pc:sldMk cId="267440242" sldId="569"/>
            <ac:spMk id="2" creationId="{00000000-0000-0000-0000-000000000000}"/>
          </ac:spMkLst>
        </pc:spChg>
        <pc:spChg chg="add mod">
          <ac:chgData name="Lin, Xinming" userId="804290e4-0149-42f3-9128-8104b00a49c9" providerId="ADAL" clId="{E47B40CD-499F-4FCB-A916-7E0DA8101F6A}" dt="2023-07-31T18:20:17.794" v="381" actId="20577"/>
          <ac:spMkLst>
            <pc:docMk/>
            <pc:sldMk cId="267440242" sldId="569"/>
            <ac:spMk id="10" creationId="{23B86B2D-538A-DD5D-60F3-19DF4AA9986B}"/>
          </ac:spMkLst>
        </pc:spChg>
        <pc:picChg chg="add mod ord modCrop">
          <ac:chgData name="Lin, Xinming" userId="804290e4-0149-42f3-9128-8104b00a49c9" providerId="ADAL" clId="{E47B40CD-499F-4FCB-A916-7E0DA8101F6A}" dt="2023-08-01T15:13:39.323" v="834" actId="1076"/>
          <ac:picMkLst>
            <pc:docMk/>
            <pc:sldMk cId="267440242" sldId="569"/>
            <ac:picMk id="7" creationId="{2776AA29-C73D-46B7-D4EE-1A638A905CDD}"/>
          </ac:picMkLst>
        </pc:picChg>
        <pc:picChg chg="del">
          <ac:chgData name="Lin, Xinming" userId="804290e4-0149-42f3-9128-8104b00a49c9" providerId="ADAL" clId="{E47B40CD-499F-4FCB-A916-7E0DA8101F6A}" dt="2023-07-31T18:14:29.319" v="249" actId="478"/>
          <ac:picMkLst>
            <pc:docMk/>
            <pc:sldMk cId="267440242" sldId="569"/>
            <ac:picMk id="11" creationId="{95340A5D-5D3A-9BEA-2320-7C7F48C92686}"/>
          </ac:picMkLst>
        </pc:picChg>
        <pc:picChg chg="add mod modCrop">
          <ac:chgData name="Lin, Xinming" userId="804290e4-0149-42f3-9128-8104b00a49c9" providerId="ADAL" clId="{E47B40CD-499F-4FCB-A916-7E0DA8101F6A}" dt="2023-07-31T18:27:40.142" v="482" actId="1076"/>
          <ac:picMkLst>
            <pc:docMk/>
            <pc:sldMk cId="267440242" sldId="569"/>
            <ac:picMk id="13" creationId="{64E19ED3-6A34-3924-F920-B890D3E091EB}"/>
          </ac:picMkLst>
        </pc:picChg>
      </pc:sldChg>
      <pc:sldChg chg="addSp delSp modSp add mod">
        <pc:chgData name="Lin, Xinming" userId="804290e4-0149-42f3-9128-8104b00a49c9" providerId="ADAL" clId="{E47B40CD-499F-4FCB-A916-7E0DA8101F6A}" dt="2023-07-31T18:29:39.156" v="517" actId="1076"/>
        <pc:sldMkLst>
          <pc:docMk/>
          <pc:sldMk cId="3595055338" sldId="570"/>
        </pc:sldMkLst>
        <pc:spChg chg="mod">
          <ac:chgData name="Lin, Xinming" userId="804290e4-0149-42f3-9128-8104b00a49c9" providerId="ADAL" clId="{E47B40CD-499F-4FCB-A916-7E0DA8101F6A}" dt="2023-07-31T18:29:00.936" v="507" actId="20577"/>
          <ac:spMkLst>
            <pc:docMk/>
            <pc:sldMk cId="3595055338" sldId="570"/>
            <ac:spMk id="2" creationId="{00000000-0000-0000-0000-000000000000}"/>
          </ac:spMkLst>
        </pc:spChg>
        <pc:spChg chg="mod">
          <ac:chgData name="Lin, Xinming" userId="804290e4-0149-42f3-9128-8104b00a49c9" providerId="ADAL" clId="{E47B40CD-499F-4FCB-A916-7E0DA8101F6A}" dt="2023-07-31T18:20:46.438" v="404" actId="20577"/>
          <ac:spMkLst>
            <pc:docMk/>
            <pc:sldMk cId="3595055338" sldId="570"/>
            <ac:spMk id="10" creationId="{23B86B2D-538A-DD5D-60F3-19DF4AA9986B}"/>
          </ac:spMkLst>
        </pc:spChg>
        <pc:picChg chg="del">
          <ac:chgData name="Lin, Xinming" userId="804290e4-0149-42f3-9128-8104b00a49c9" providerId="ADAL" clId="{E47B40CD-499F-4FCB-A916-7E0DA8101F6A}" dt="2023-07-31T18:20:30.824" v="384" actId="478"/>
          <ac:picMkLst>
            <pc:docMk/>
            <pc:sldMk cId="3595055338" sldId="570"/>
            <ac:picMk id="7" creationId="{2776AA29-C73D-46B7-D4EE-1A638A905CDD}"/>
          </ac:picMkLst>
        </pc:picChg>
        <pc:picChg chg="add mod modCrop">
          <ac:chgData name="Lin, Xinming" userId="804290e4-0149-42f3-9128-8104b00a49c9" providerId="ADAL" clId="{E47B40CD-499F-4FCB-A916-7E0DA8101F6A}" dt="2023-07-31T18:28:54.968" v="501" actId="1076"/>
          <ac:picMkLst>
            <pc:docMk/>
            <pc:sldMk cId="3595055338" sldId="570"/>
            <ac:picMk id="9" creationId="{4B04BFE8-3ED5-6A0A-B710-4B98705BF264}"/>
          </ac:picMkLst>
        </pc:picChg>
        <pc:picChg chg="add del mod modCrop">
          <ac:chgData name="Lin, Xinming" userId="804290e4-0149-42f3-9128-8104b00a49c9" providerId="ADAL" clId="{E47B40CD-499F-4FCB-A916-7E0DA8101F6A}" dt="2023-07-31T18:29:07.949" v="508" actId="478"/>
          <ac:picMkLst>
            <pc:docMk/>
            <pc:sldMk cId="3595055338" sldId="570"/>
            <ac:picMk id="12" creationId="{B9D3F2B0-ECC8-03D7-32CD-7956AFB57296}"/>
          </ac:picMkLst>
        </pc:picChg>
        <pc:picChg chg="add mod modCrop">
          <ac:chgData name="Lin, Xinming" userId="804290e4-0149-42f3-9128-8104b00a49c9" providerId="ADAL" clId="{E47B40CD-499F-4FCB-A916-7E0DA8101F6A}" dt="2023-07-31T18:29:39.156" v="517" actId="1076"/>
          <ac:picMkLst>
            <pc:docMk/>
            <pc:sldMk cId="3595055338" sldId="570"/>
            <ac:picMk id="14" creationId="{969DEC36-7688-C03C-AC71-8866662529DD}"/>
          </ac:picMkLst>
        </pc:picChg>
      </pc:sldChg>
      <pc:sldChg chg="addSp delSp modSp add mod">
        <pc:chgData name="Lin, Xinming" userId="804290e4-0149-42f3-9128-8104b00a49c9" providerId="ADAL" clId="{E47B40CD-499F-4FCB-A916-7E0DA8101F6A}" dt="2023-07-31T20:25:13.115" v="827" actId="20577"/>
        <pc:sldMkLst>
          <pc:docMk/>
          <pc:sldMk cId="1958153692" sldId="571"/>
        </pc:sldMkLst>
        <pc:spChg chg="mod">
          <ac:chgData name="Lin, Xinming" userId="804290e4-0149-42f3-9128-8104b00a49c9" providerId="ADAL" clId="{E47B40CD-499F-4FCB-A916-7E0DA8101F6A}" dt="2023-07-31T20:25:13.115" v="827" actId="20577"/>
          <ac:spMkLst>
            <pc:docMk/>
            <pc:sldMk cId="1958153692" sldId="571"/>
            <ac:spMk id="2" creationId="{00000000-0000-0000-0000-000000000000}"/>
          </ac:spMkLst>
        </pc:spChg>
        <pc:spChg chg="mod">
          <ac:chgData name="Lin, Xinming" userId="804290e4-0149-42f3-9128-8104b00a49c9" providerId="ADAL" clId="{E47B40CD-499F-4FCB-A916-7E0DA8101F6A}" dt="2023-07-31T18:21:55.762" v="425" actId="20577"/>
          <ac:spMkLst>
            <pc:docMk/>
            <pc:sldMk cId="1958153692" sldId="571"/>
            <ac:spMk id="10" creationId="{23B86B2D-538A-DD5D-60F3-19DF4AA9986B}"/>
          </ac:spMkLst>
        </pc:spChg>
        <pc:picChg chg="add mod modCrop">
          <ac:chgData name="Lin, Xinming" userId="804290e4-0149-42f3-9128-8104b00a49c9" providerId="ADAL" clId="{E47B40CD-499F-4FCB-A916-7E0DA8101F6A}" dt="2023-07-31T18:30:15.997" v="532" actId="14100"/>
          <ac:picMkLst>
            <pc:docMk/>
            <pc:sldMk cId="1958153692" sldId="571"/>
            <ac:picMk id="7" creationId="{A6A4F68E-8C15-17AA-80CD-7192ED68ED22}"/>
          </ac:picMkLst>
        </pc:picChg>
        <pc:picChg chg="del">
          <ac:chgData name="Lin, Xinming" userId="804290e4-0149-42f3-9128-8104b00a49c9" providerId="ADAL" clId="{E47B40CD-499F-4FCB-A916-7E0DA8101F6A}" dt="2023-07-31T18:21:14.401" v="411" actId="478"/>
          <ac:picMkLst>
            <pc:docMk/>
            <pc:sldMk cId="1958153692" sldId="571"/>
            <ac:picMk id="9" creationId="{4B04BFE8-3ED5-6A0A-B710-4B98705BF264}"/>
          </ac:picMkLst>
        </pc:picChg>
        <pc:picChg chg="add mod modCrop">
          <ac:chgData name="Lin, Xinming" userId="804290e4-0149-42f3-9128-8104b00a49c9" providerId="ADAL" clId="{E47B40CD-499F-4FCB-A916-7E0DA8101F6A}" dt="2023-07-31T18:30:13.339" v="531" actId="14100"/>
          <ac:picMkLst>
            <pc:docMk/>
            <pc:sldMk cId="1958153692" sldId="571"/>
            <ac:picMk id="12" creationId="{E8C565A9-50CB-0325-A226-EE5A5DFE39C7}"/>
          </ac:picMkLst>
        </pc:picChg>
      </pc:sldChg>
      <pc:sldChg chg="addSp delSp modSp add mod ord">
        <pc:chgData name="Lin, Xinming" userId="804290e4-0149-42f3-9128-8104b00a49c9" providerId="ADAL" clId="{E47B40CD-499F-4FCB-A916-7E0DA8101F6A}" dt="2023-08-04T17:16:02.563" v="1180" actId="1076"/>
        <pc:sldMkLst>
          <pc:docMk/>
          <pc:sldMk cId="2175580066" sldId="572"/>
        </pc:sldMkLst>
        <pc:spChg chg="mod">
          <ac:chgData name="Lin, Xinming" userId="804290e4-0149-42f3-9128-8104b00a49c9" providerId="ADAL" clId="{E47B40CD-499F-4FCB-A916-7E0DA8101F6A}" dt="2023-07-31T19:19:30.439" v="620" actId="20577"/>
          <ac:spMkLst>
            <pc:docMk/>
            <pc:sldMk cId="2175580066" sldId="572"/>
            <ac:spMk id="2" creationId="{00000000-0000-0000-0000-000000000000}"/>
          </ac:spMkLst>
        </pc:spChg>
        <pc:spChg chg="mod">
          <ac:chgData name="Lin, Xinming" userId="804290e4-0149-42f3-9128-8104b00a49c9" providerId="ADAL" clId="{E47B40CD-499F-4FCB-A916-7E0DA8101F6A}" dt="2023-07-31T19:42:20.712" v="666" actId="1076"/>
          <ac:spMkLst>
            <pc:docMk/>
            <pc:sldMk cId="2175580066" sldId="572"/>
            <ac:spMk id="10" creationId="{23B86B2D-538A-DD5D-60F3-19DF4AA9986B}"/>
          </ac:spMkLst>
        </pc:spChg>
        <pc:spChg chg="add del mod ord topLvl">
          <ac:chgData name="Lin, Xinming" userId="804290e4-0149-42f3-9128-8104b00a49c9" providerId="ADAL" clId="{E47B40CD-499F-4FCB-A916-7E0DA8101F6A}" dt="2023-08-04T17:13:04.299" v="1147" actId="1076"/>
          <ac:spMkLst>
            <pc:docMk/>
            <pc:sldMk cId="2175580066" sldId="572"/>
            <ac:spMk id="14" creationId="{D0E66B29-EBFB-061A-3070-DCB3BFF84A64}"/>
          </ac:spMkLst>
        </pc:spChg>
        <pc:spChg chg="add mod">
          <ac:chgData name="Lin, Xinming" userId="804290e4-0149-42f3-9128-8104b00a49c9" providerId="ADAL" clId="{E47B40CD-499F-4FCB-A916-7E0DA8101F6A}" dt="2023-07-31T19:52:26.302" v="748" actId="164"/>
          <ac:spMkLst>
            <pc:docMk/>
            <pc:sldMk cId="2175580066" sldId="572"/>
            <ac:spMk id="23" creationId="{5D5ABB60-9AB9-1FB3-18FC-936C0A25211B}"/>
          </ac:spMkLst>
        </pc:spChg>
        <pc:spChg chg="add mod">
          <ac:chgData name="Lin, Xinming" userId="804290e4-0149-42f3-9128-8104b00a49c9" providerId="ADAL" clId="{E47B40CD-499F-4FCB-A916-7E0DA8101F6A}" dt="2023-07-31T19:52:26.302" v="748" actId="164"/>
          <ac:spMkLst>
            <pc:docMk/>
            <pc:sldMk cId="2175580066" sldId="572"/>
            <ac:spMk id="24" creationId="{0F3A9F68-F135-819D-DF60-CB938BC8CA08}"/>
          </ac:spMkLst>
        </pc:spChg>
        <pc:spChg chg="add mod">
          <ac:chgData name="Lin, Xinming" userId="804290e4-0149-42f3-9128-8104b00a49c9" providerId="ADAL" clId="{E47B40CD-499F-4FCB-A916-7E0DA8101F6A}" dt="2023-07-31T19:52:26.302" v="748" actId="164"/>
          <ac:spMkLst>
            <pc:docMk/>
            <pc:sldMk cId="2175580066" sldId="572"/>
            <ac:spMk id="25" creationId="{9F889477-86FC-C9FF-75B8-23F9608E4769}"/>
          </ac:spMkLst>
        </pc:spChg>
        <pc:spChg chg="add mod">
          <ac:chgData name="Lin, Xinming" userId="804290e4-0149-42f3-9128-8104b00a49c9" providerId="ADAL" clId="{E47B40CD-499F-4FCB-A916-7E0DA8101F6A}" dt="2023-07-31T19:52:32.828" v="749" actId="164"/>
          <ac:spMkLst>
            <pc:docMk/>
            <pc:sldMk cId="2175580066" sldId="572"/>
            <ac:spMk id="26" creationId="{B0B24E7D-99C2-7577-D3DD-68D4558AC39C}"/>
          </ac:spMkLst>
        </pc:spChg>
        <pc:spChg chg="add mod">
          <ac:chgData name="Lin, Xinming" userId="804290e4-0149-42f3-9128-8104b00a49c9" providerId="ADAL" clId="{E47B40CD-499F-4FCB-A916-7E0DA8101F6A}" dt="2023-07-31T19:52:32.828" v="749" actId="164"/>
          <ac:spMkLst>
            <pc:docMk/>
            <pc:sldMk cId="2175580066" sldId="572"/>
            <ac:spMk id="27" creationId="{39DB1ED0-B7F6-18F2-38EB-94FC45FB234C}"/>
          </ac:spMkLst>
        </pc:spChg>
        <pc:spChg chg="add mod">
          <ac:chgData name="Lin, Xinming" userId="804290e4-0149-42f3-9128-8104b00a49c9" providerId="ADAL" clId="{E47B40CD-499F-4FCB-A916-7E0DA8101F6A}" dt="2023-07-31T19:52:32.828" v="749" actId="164"/>
          <ac:spMkLst>
            <pc:docMk/>
            <pc:sldMk cId="2175580066" sldId="572"/>
            <ac:spMk id="28" creationId="{3ED3A609-34F2-6346-DEF8-B4B53D98F04F}"/>
          </ac:spMkLst>
        </pc:spChg>
        <pc:spChg chg="add mod">
          <ac:chgData name="Lin, Xinming" userId="804290e4-0149-42f3-9128-8104b00a49c9" providerId="ADAL" clId="{E47B40CD-499F-4FCB-A916-7E0DA8101F6A}" dt="2023-07-31T19:52:26.302" v="748" actId="164"/>
          <ac:spMkLst>
            <pc:docMk/>
            <pc:sldMk cId="2175580066" sldId="572"/>
            <ac:spMk id="29" creationId="{F48DFCEB-4CD1-BA5A-97C2-F706D41386BA}"/>
          </ac:spMkLst>
        </pc:spChg>
        <pc:spChg chg="add mod">
          <ac:chgData name="Lin, Xinming" userId="804290e4-0149-42f3-9128-8104b00a49c9" providerId="ADAL" clId="{E47B40CD-499F-4FCB-A916-7E0DA8101F6A}" dt="2023-07-31T19:52:26.302" v="748" actId="164"/>
          <ac:spMkLst>
            <pc:docMk/>
            <pc:sldMk cId="2175580066" sldId="572"/>
            <ac:spMk id="30" creationId="{B6CE9709-82D9-CAD5-7D68-E9522C967764}"/>
          </ac:spMkLst>
        </pc:spChg>
        <pc:spChg chg="add mod">
          <ac:chgData name="Lin, Xinming" userId="804290e4-0149-42f3-9128-8104b00a49c9" providerId="ADAL" clId="{E47B40CD-499F-4FCB-A916-7E0DA8101F6A}" dt="2023-07-31T19:52:26.302" v="748" actId="164"/>
          <ac:spMkLst>
            <pc:docMk/>
            <pc:sldMk cId="2175580066" sldId="572"/>
            <ac:spMk id="31" creationId="{20417976-832D-E2F7-7CB1-E6918FC9AEC0}"/>
          </ac:spMkLst>
        </pc:spChg>
        <pc:spChg chg="add mod">
          <ac:chgData name="Lin, Xinming" userId="804290e4-0149-42f3-9128-8104b00a49c9" providerId="ADAL" clId="{E47B40CD-499F-4FCB-A916-7E0DA8101F6A}" dt="2023-07-31T19:52:26.302" v="748" actId="164"/>
          <ac:spMkLst>
            <pc:docMk/>
            <pc:sldMk cId="2175580066" sldId="572"/>
            <ac:spMk id="32" creationId="{234B86FD-D828-B43C-F139-1A10603E656F}"/>
          </ac:spMkLst>
        </pc:spChg>
        <pc:spChg chg="add mod">
          <ac:chgData name="Lin, Xinming" userId="804290e4-0149-42f3-9128-8104b00a49c9" providerId="ADAL" clId="{E47B40CD-499F-4FCB-A916-7E0DA8101F6A}" dt="2023-07-31T19:52:41.122" v="750" actId="164"/>
          <ac:spMkLst>
            <pc:docMk/>
            <pc:sldMk cId="2175580066" sldId="572"/>
            <ac:spMk id="33" creationId="{5E5816FF-B44A-60D9-CE2C-C6A7EDF45DEF}"/>
          </ac:spMkLst>
        </pc:spChg>
        <pc:spChg chg="add mod">
          <ac:chgData name="Lin, Xinming" userId="804290e4-0149-42f3-9128-8104b00a49c9" providerId="ADAL" clId="{E47B40CD-499F-4FCB-A916-7E0DA8101F6A}" dt="2023-07-31T19:52:41.122" v="750" actId="164"/>
          <ac:spMkLst>
            <pc:docMk/>
            <pc:sldMk cId="2175580066" sldId="572"/>
            <ac:spMk id="34" creationId="{9498E9E8-19AE-4D53-4DB4-B85C8DEDEA8F}"/>
          </ac:spMkLst>
        </pc:spChg>
        <pc:spChg chg="add mod">
          <ac:chgData name="Lin, Xinming" userId="804290e4-0149-42f3-9128-8104b00a49c9" providerId="ADAL" clId="{E47B40CD-499F-4FCB-A916-7E0DA8101F6A}" dt="2023-07-31T19:52:41.122" v="750" actId="164"/>
          <ac:spMkLst>
            <pc:docMk/>
            <pc:sldMk cId="2175580066" sldId="572"/>
            <ac:spMk id="35" creationId="{2816A171-586C-7F21-2C67-3370CC7F0435}"/>
          </ac:spMkLst>
        </pc:spChg>
        <pc:spChg chg="add mod">
          <ac:chgData name="Lin, Xinming" userId="804290e4-0149-42f3-9128-8104b00a49c9" providerId="ADAL" clId="{E47B40CD-499F-4FCB-A916-7E0DA8101F6A}" dt="2023-07-31T19:53:56.741" v="775" actId="164"/>
          <ac:spMkLst>
            <pc:docMk/>
            <pc:sldMk cId="2175580066" sldId="572"/>
            <ac:spMk id="36" creationId="{3B28C7CA-66AE-8F38-D3CC-C1BD7B63E7F7}"/>
          </ac:spMkLst>
        </pc:spChg>
        <pc:spChg chg="add mod">
          <ac:chgData name="Lin, Xinming" userId="804290e4-0149-42f3-9128-8104b00a49c9" providerId="ADAL" clId="{E47B40CD-499F-4FCB-A916-7E0DA8101F6A}" dt="2023-07-31T19:53:56.741" v="775" actId="164"/>
          <ac:spMkLst>
            <pc:docMk/>
            <pc:sldMk cId="2175580066" sldId="572"/>
            <ac:spMk id="37" creationId="{91CB5AC6-E2A6-4A5E-0315-9EED4537AA28}"/>
          </ac:spMkLst>
        </pc:spChg>
        <pc:spChg chg="add mod">
          <ac:chgData name="Lin, Xinming" userId="804290e4-0149-42f3-9128-8104b00a49c9" providerId="ADAL" clId="{E47B40CD-499F-4FCB-A916-7E0DA8101F6A}" dt="2023-07-31T19:53:56.741" v="775" actId="164"/>
          <ac:spMkLst>
            <pc:docMk/>
            <pc:sldMk cId="2175580066" sldId="572"/>
            <ac:spMk id="38" creationId="{C71EDA8B-8A81-51DA-F21C-B0F718C9FDB1}"/>
          </ac:spMkLst>
        </pc:spChg>
        <pc:spChg chg="add mod">
          <ac:chgData name="Lin, Xinming" userId="804290e4-0149-42f3-9128-8104b00a49c9" providerId="ADAL" clId="{E47B40CD-499F-4FCB-A916-7E0DA8101F6A}" dt="2023-07-31T19:53:56.741" v="775" actId="164"/>
          <ac:spMkLst>
            <pc:docMk/>
            <pc:sldMk cId="2175580066" sldId="572"/>
            <ac:spMk id="42" creationId="{6BE24395-FA61-9868-A9AD-029A2CA05F6D}"/>
          </ac:spMkLst>
        </pc:spChg>
        <pc:spChg chg="add mod">
          <ac:chgData name="Lin, Xinming" userId="804290e4-0149-42f3-9128-8104b00a49c9" providerId="ADAL" clId="{E47B40CD-499F-4FCB-A916-7E0DA8101F6A}" dt="2023-07-31T19:53:56.741" v="775" actId="164"/>
          <ac:spMkLst>
            <pc:docMk/>
            <pc:sldMk cId="2175580066" sldId="572"/>
            <ac:spMk id="43" creationId="{5B3C852B-E3F5-1FB7-33CC-9BF97A7F3A55}"/>
          </ac:spMkLst>
        </pc:spChg>
        <pc:spChg chg="add mod">
          <ac:chgData name="Lin, Xinming" userId="804290e4-0149-42f3-9128-8104b00a49c9" providerId="ADAL" clId="{E47B40CD-499F-4FCB-A916-7E0DA8101F6A}" dt="2023-07-31T19:53:56.741" v="775" actId="164"/>
          <ac:spMkLst>
            <pc:docMk/>
            <pc:sldMk cId="2175580066" sldId="572"/>
            <ac:spMk id="44" creationId="{73B02156-76E5-0F15-EC9E-6A8D0601FA41}"/>
          </ac:spMkLst>
        </pc:spChg>
        <pc:spChg chg="add mod">
          <ac:chgData name="Lin, Xinming" userId="804290e4-0149-42f3-9128-8104b00a49c9" providerId="ADAL" clId="{E47B40CD-499F-4FCB-A916-7E0DA8101F6A}" dt="2023-07-31T19:53:49.588" v="774" actId="571"/>
          <ac:spMkLst>
            <pc:docMk/>
            <pc:sldMk cId="2175580066" sldId="572"/>
            <ac:spMk id="46" creationId="{3BC1ADEB-7885-104B-CB17-F43511ABC4B8}"/>
          </ac:spMkLst>
        </pc:spChg>
        <pc:spChg chg="add mod">
          <ac:chgData name="Lin, Xinming" userId="804290e4-0149-42f3-9128-8104b00a49c9" providerId="ADAL" clId="{E47B40CD-499F-4FCB-A916-7E0DA8101F6A}" dt="2023-07-31T19:53:49.588" v="774" actId="571"/>
          <ac:spMkLst>
            <pc:docMk/>
            <pc:sldMk cId="2175580066" sldId="572"/>
            <ac:spMk id="47" creationId="{07AFB57E-A616-3A78-B972-FE4D77D0CB90}"/>
          </ac:spMkLst>
        </pc:spChg>
        <pc:spChg chg="add mod">
          <ac:chgData name="Lin, Xinming" userId="804290e4-0149-42f3-9128-8104b00a49c9" providerId="ADAL" clId="{E47B40CD-499F-4FCB-A916-7E0DA8101F6A}" dt="2023-07-31T19:53:49.588" v="774" actId="571"/>
          <ac:spMkLst>
            <pc:docMk/>
            <pc:sldMk cId="2175580066" sldId="572"/>
            <ac:spMk id="48" creationId="{60D59B57-1C58-79D3-884B-3763AD9CC9C9}"/>
          </ac:spMkLst>
        </pc:spChg>
        <pc:spChg chg="add mod">
          <ac:chgData name="Lin, Xinming" userId="804290e4-0149-42f3-9128-8104b00a49c9" providerId="ADAL" clId="{E47B40CD-499F-4FCB-A916-7E0DA8101F6A}" dt="2023-07-31T19:53:49.588" v="774" actId="571"/>
          <ac:spMkLst>
            <pc:docMk/>
            <pc:sldMk cId="2175580066" sldId="572"/>
            <ac:spMk id="49" creationId="{C9C019AB-7115-013C-95F9-5E72389A3BF9}"/>
          </ac:spMkLst>
        </pc:spChg>
        <pc:spChg chg="add mod">
          <ac:chgData name="Lin, Xinming" userId="804290e4-0149-42f3-9128-8104b00a49c9" providerId="ADAL" clId="{E47B40CD-499F-4FCB-A916-7E0DA8101F6A}" dt="2023-07-31T19:53:49.588" v="774" actId="571"/>
          <ac:spMkLst>
            <pc:docMk/>
            <pc:sldMk cId="2175580066" sldId="572"/>
            <ac:spMk id="50" creationId="{C65D0B9C-DD1D-AD4F-1C2E-55FEF85C7E75}"/>
          </ac:spMkLst>
        </pc:spChg>
        <pc:grpChg chg="add del mod">
          <ac:chgData name="Lin, Xinming" userId="804290e4-0149-42f3-9128-8104b00a49c9" providerId="ADAL" clId="{E47B40CD-499F-4FCB-A916-7E0DA8101F6A}" dt="2023-08-04T17:12:38.640" v="1132" actId="478"/>
          <ac:grpSpMkLst>
            <pc:docMk/>
            <pc:sldMk cId="2175580066" sldId="572"/>
            <ac:grpSpMk id="11" creationId="{35B5C281-AB33-130D-44E5-BFD4FB0DD69F}"/>
          </ac:grpSpMkLst>
        </pc:grpChg>
        <pc:grpChg chg="add del mod">
          <ac:chgData name="Lin, Xinming" userId="804290e4-0149-42f3-9128-8104b00a49c9" providerId="ADAL" clId="{E47B40CD-499F-4FCB-A916-7E0DA8101F6A}" dt="2023-08-04T17:14:39.956" v="1155" actId="478"/>
          <ac:grpSpMkLst>
            <pc:docMk/>
            <pc:sldMk cId="2175580066" sldId="572"/>
            <ac:grpSpMk id="39" creationId="{C70C1CB0-AE0F-5CF6-EBC7-22F0EF94FC8E}"/>
          </ac:grpSpMkLst>
        </pc:grpChg>
        <pc:grpChg chg="add del mod">
          <ac:chgData name="Lin, Xinming" userId="804290e4-0149-42f3-9128-8104b00a49c9" providerId="ADAL" clId="{E47B40CD-499F-4FCB-A916-7E0DA8101F6A}" dt="2023-08-04T17:13:24.859" v="1148" actId="478"/>
          <ac:grpSpMkLst>
            <pc:docMk/>
            <pc:sldMk cId="2175580066" sldId="572"/>
            <ac:grpSpMk id="40" creationId="{871B07D6-C75D-AAF6-489F-D0A7FCD041C8}"/>
          </ac:grpSpMkLst>
        </pc:grpChg>
        <pc:grpChg chg="add del mod">
          <ac:chgData name="Lin, Xinming" userId="804290e4-0149-42f3-9128-8104b00a49c9" providerId="ADAL" clId="{E47B40CD-499F-4FCB-A916-7E0DA8101F6A}" dt="2023-08-04T17:15:16.825" v="1164" actId="478"/>
          <ac:grpSpMkLst>
            <pc:docMk/>
            <pc:sldMk cId="2175580066" sldId="572"/>
            <ac:grpSpMk id="41" creationId="{A131D5BC-21F6-BA4F-D6BC-81815797AE93}"/>
          </ac:grpSpMkLst>
        </pc:grpChg>
        <pc:grpChg chg="add del mod">
          <ac:chgData name="Lin, Xinming" userId="804290e4-0149-42f3-9128-8104b00a49c9" providerId="ADAL" clId="{E47B40CD-499F-4FCB-A916-7E0DA8101F6A}" dt="2023-08-04T17:15:15.253" v="1163" actId="478"/>
          <ac:grpSpMkLst>
            <pc:docMk/>
            <pc:sldMk cId="2175580066" sldId="572"/>
            <ac:grpSpMk id="51" creationId="{8AD5ED98-23B3-DAA2-3D8A-AE1C8938AD99}"/>
          </ac:grpSpMkLst>
        </pc:grpChg>
        <pc:picChg chg="add del mod">
          <ac:chgData name="Lin, Xinming" userId="804290e4-0149-42f3-9128-8104b00a49c9" providerId="ADAL" clId="{E47B40CD-499F-4FCB-A916-7E0DA8101F6A}" dt="2023-08-04T17:12:43.536" v="1135"/>
          <ac:picMkLst>
            <pc:docMk/>
            <pc:sldMk cId="2175580066" sldId="572"/>
            <ac:picMk id="3" creationId="{993880DF-6747-D9A9-01C2-ECD87A7693FA}"/>
          </ac:picMkLst>
        </pc:picChg>
        <pc:picChg chg="add mod">
          <ac:chgData name="Lin, Xinming" userId="804290e4-0149-42f3-9128-8104b00a49c9" providerId="ADAL" clId="{E47B40CD-499F-4FCB-A916-7E0DA8101F6A}" dt="2023-08-04T17:13:01.923" v="1146" actId="14100"/>
          <ac:picMkLst>
            <pc:docMk/>
            <pc:sldMk cId="2175580066" sldId="572"/>
            <ac:picMk id="7" creationId="{7D2B4DDA-13CC-9EB1-E0D6-AE17B7C245DB}"/>
          </ac:picMkLst>
        </pc:picChg>
        <pc:picChg chg="del">
          <ac:chgData name="Lin, Xinming" userId="804290e4-0149-42f3-9128-8104b00a49c9" providerId="ADAL" clId="{E47B40CD-499F-4FCB-A916-7E0DA8101F6A}" dt="2023-07-31T19:15:59.084" v="567" actId="478"/>
          <ac:picMkLst>
            <pc:docMk/>
            <pc:sldMk cId="2175580066" sldId="572"/>
            <ac:picMk id="7" creationId="{A6A4F68E-8C15-17AA-80CD-7192ED68ED22}"/>
          </ac:picMkLst>
        </pc:picChg>
        <pc:picChg chg="add del mod">
          <ac:chgData name="Lin, Xinming" userId="804290e4-0149-42f3-9128-8104b00a49c9" providerId="ADAL" clId="{E47B40CD-499F-4FCB-A916-7E0DA8101F6A}" dt="2023-07-31T19:20:28.284" v="627" actId="478"/>
          <ac:picMkLst>
            <pc:docMk/>
            <pc:sldMk cId="2175580066" sldId="572"/>
            <ac:picMk id="9" creationId="{823770F5-2083-CC05-B77B-D3B63FDAFE16}"/>
          </ac:picMkLst>
        </pc:picChg>
        <pc:picChg chg="add del mod">
          <ac:chgData name="Lin, Xinming" userId="804290e4-0149-42f3-9128-8104b00a49c9" providerId="ADAL" clId="{E47B40CD-499F-4FCB-A916-7E0DA8101F6A}" dt="2023-08-04T17:13:43.040" v="1154" actId="478"/>
          <ac:picMkLst>
            <pc:docMk/>
            <pc:sldMk cId="2175580066" sldId="572"/>
            <ac:picMk id="12" creationId="{DCE95B98-EEB4-0303-4DE4-BDA8249B9F95}"/>
          </ac:picMkLst>
        </pc:picChg>
        <pc:picChg chg="del">
          <ac:chgData name="Lin, Xinming" userId="804290e4-0149-42f3-9128-8104b00a49c9" providerId="ADAL" clId="{E47B40CD-499F-4FCB-A916-7E0DA8101F6A}" dt="2023-07-31T19:15:59.771" v="568" actId="478"/>
          <ac:picMkLst>
            <pc:docMk/>
            <pc:sldMk cId="2175580066" sldId="572"/>
            <ac:picMk id="12" creationId="{E8C565A9-50CB-0325-A226-EE5A5DFE39C7}"/>
          </ac:picMkLst>
        </pc:picChg>
        <pc:picChg chg="del mod topLvl">
          <ac:chgData name="Lin, Xinming" userId="804290e4-0149-42f3-9128-8104b00a49c9" providerId="ADAL" clId="{E47B40CD-499F-4FCB-A916-7E0DA8101F6A}" dt="2023-08-04T17:12:38.640" v="1132" actId="478"/>
          <ac:picMkLst>
            <pc:docMk/>
            <pc:sldMk cId="2175580066" sldId="572"/>
            <ac:picMk id="13" creationId="{F23C9FEC-6C34-C4AD-0C3B-582921AAA7BD}"/>
          </ac:picMkLst>
        </pc:picChg>
        <pc:picChg chg="add mod">
          <ac:chgData name="Lin, Xinming" userId="804290e4-0149-42f3-9128-8104b00a49c9" providerId="ADAL" clId="{E47B40CD-499F-4FCB-A916-7E0DA8101F6A}" dt="2023-07-31T19:52:26.302" v="748" actId="164"/>
          <ac:picMkLst>
            <pc:docMk/>
            <pc:sldMk cId="2175580066" sldId="572"/>
            <ac:picMk id="16" creationId="{4E0BB4BF-6985-A178-F03A-FF4FB5EC6F85}"/>
          </ac:picMkLst>
        </pc:picChg>
        <pc:picChg chg="add mod">
          <ac:chgData name="Lin, Xinming" userId="804290e4-0149-42f3-9128-8104b00a49c9" providerId="ADAL" clId="{E47B40CD-499F-4FCB-A916-7E0DA8101F6A}" dt="2023-08-04T17:15:04.002" v="1161" actId="1076"/>
          <ac:picMkLst>
            <pc:docMk/>
            <pc:sldMk cId="2175580066" sldId="572"/>
            <ac:picMk id="17" creationId="{1A603F5F-0AAF-7A31-BAB1-F9B0A07E5644}"/>
          </ac:picMkLst>
        </pc:picChg>
        <pc:picChg chg="add mod">
          <ac:chgData name="Lin, Xinming" userId="804290e4-0149-42f3-9128-8104b00a49c9" providerId="ADAL" clId="{E47B40CD-499F-4FCB-A916-7E0DA8101F6A}" dt="2023-07-31T19:52:32.828" v="749" actId="164"/>
          <ac:picMkLst>
            <pc:docMk/>
            <pc:sldMk cId="2175580066" sldId="572"/>
            <ac:picMk id="18" creationId="{4CD3F50F-891D-D6FB-231C-4120F8EED79E}"/>
          </ac:picMkLst>
        </pc:picChg>
        <pc:picChg chg="add del mod">
          <ac:chgData name="Lin, Xinming" userId="804290e4-0149-42f3-9128-8104b00a49c9" providerId="ADAL" clId="{E47B40CD-499F-4FCB-A916-7E0DA8101F6A}" dt="2023-08-04T17:15:14.320" v="1162" actId="478"/>
          <ac:picMkLst>
            <pc:docMk/>
            <pc:sldMk cId="2175580066" sldId="572"/>
            <ac:picMk id="20" creationId="{F001CFA0-CD3A-0A5C-2646-F15F230993DE}"/>
          </ac:picMkLst>
        </pc:picChg>
        <pc:picChg chg="add mod">
          <ac:chgData name="Lin, Xinming" userId="804290e4-0149-42f3-9128-8104b00a49c9" providerId="ADAL" clId="{E47B40CD-499F-4FCB-A916-7E0DA8101F6A}" dt="2023-08-04T17:15:29.553" v="1169" actId="1076"/>
          <ac:picMkLst>
            <pc:docMk/>
            <pc:sldMk cId="2175580066" sldId="572"/>
            <ac:picMk id="21" creationId="{0CB13EAD-6BD2-60F8-8DDE-0847AA3D56BD}"/>
          </ac:picMkLst>
        </pc:picChg>
        <pc:picChg chg="add mod">
          <ac:chgData name="Lin, Xinming" userId="804290e4-0149-42f3-9128-8104b00a49c9" providerId="ADAL" clId="{E47B40CD-499F-4FCB-A916-7E0DA8101F6A}" dt="2023-07-31T19:53:56.741" v="775" actId="164"/>
          <ac:picMkLst>
            <pc:docMk/>
            <pc:sldMk cId="2175580066" sldId="572"/>
            <ac:picMk id="22" creationId="{21037768-7956-C558-10CC-B980D026614F}"/>
          </ac:picMkLst>
        </pc:picChg>
        <pc:picChg chg="add mod">
          <ac:chgData name="Lin, Xinming" userId="804290e4-0149-42f3-9128-8104b00a49c9" providerId="ADAL" clId="{E47B40CD-499F-4FCB-A916-7E0DA8101F6A}" dt="2023-07-31T19:53:49.588" v="774" actId="571"/>
          <ac:picMkLst>
            <pc:docMk/>
            <pc:sldMk cId="2175580066" sldId="572"/>
            <ac:picMk id="45" creationId="{068E5D24-AFEC-0CA5-04BC-AB889F638F4F}"/>
          </ac:picMkLst>
        </pc:picChg>
        <pc:picChg chg="add mod">
          <ac:chgData name="Lin, Xinming" userId="804290e4-0149-42f3-9128-8104b00a49c9" providerId="ADAL" clId="{E47B40CD-499F-4FCB-A916-7E0DA8101F6A}" dt="2023-08-04T17:15:42.032" v="1174" actId="1076"/>
          <ac:picMkLst>
            <pc:docMk/>
            <pc:sldMk cId="2175580066" sldId="572"/>
            <ac:picMk id="46" creationId="{0506BA57-29D6-668A-9ADD-B6319363F497}"/>
          </ac:picMkLst>
        </pc:picChg>
        <pc:picChg chg="add mod">
          <ac:chgData name="Lin, Xinming" userId="804290e4-0149-42f3-9128-8104b00a49c9" providerId="ADAL" clId="{E47B40CD-499F-4FCB-A916-7E0DA8101F6A}" dt="2023-08-04T17:16:02.563" v="1180" actId="1076"/>
          <ac:picMkLst>
            <pc:docMk/>
            <pc:sldMk cId="2175580066" sldId="572"/>
            <ac:picMk id="48" creationId="{CFC0CA19-9E87-CF4A-76D5-9C7F9303A402}"/>
          </ac:picMkLst>
        </pc:picChg>
      </pc:sldChg>
      <pc:sldChg chg="addSp delSp modSp add mod ord">
        <pc:chgData name="Lin, Xinming" userId="804290e4-0149-42f3-9128-8104b00a49c9" providerId="ADAL" clId="{E47B40CD-499F-4FCB-A916-7E0DA8101F6A}" dt="2023-08-11T22:59:39.859" v="1391"/>
        <pc:sldMkLst>
          <pc:docMk/>
          <pc:sldMk cId="3644646813" sldId="573"/>
        </pc:sldMkLst>
        <pc:spChg chg="del mod">
          <ac:chgData name="Lin, Xinming" userId="804290e4-0149-42f3-9128-8104b00a49c9" providerId="ADAL" clId="{E47B40CD-499F-4FCB-A916-7E0DA8101F6A}" dt="2023-07-31T20:00:33.658" v="781" actId="478"/>
          <ac:spMkLst>
            <pc:docMk/>
            <pc:sldMk cId="3644646813" sldId="573"/>
            <ac:spMk id="10" creationId="{23B86B2D-538A-DD5D-60F3-19DF4AA9986B}"/>
          </ac:spMkLst>
        </pc:spChg>
        <pc:grpChg chg="del">
          <ac:chgData name="Lin, Xinming" userId="804290e4-0149-42f3-9128-8104b00a49c9" providerId="ADAL" clId="{E47B40CD-499F-4FCB-A916-7E0DA8101F6A}" dt="2023-07-31T20:00:28.502" v="778" actId="478"/>
          <ac:grpSpMkLst>
            <pc:docMk/>
            <pc:sldMk cId="3644646813" sldId="573"/>
            <ac:grpSpMk id="11" creationId="{35B5C281-AB33-130D-44E5-BFD4FB0DD69F}"/>
          </ac:grpSpMkLst>
        </pc:grpChg>
        <pc:grpChg chg="del">
          <ac:chgData name="Lin, Xinming" userId="804290e4-0149-42f3-9128-8104b00a49c9" providerId="ADAL" clId="{E47B40CD-499F-4FCB-A916-7E0DA8101F6A}" dt="2023-07-31T20:00:27.785" v="777" actId="478"/>
          <ac:grpSpMkLst>
            <pc:docMk/>
            <pc:sldMk cId="3644646813" sldId="573"/>
            <ac:grpSpMk id="39" creationId="{C70C1CB0-AE0F-5CF6-EBC7-22F0EF94FC8E}"/>
          </ac:grpSpMkLst>
        </pc:grpChg>
        <pc:grpChg chg="del">
          <ac:chgData name="Lin, Xinming" userId="804290e4-0149-42f3-9128-8104b00a49c9" providerId="ADAL" clId="{E47B40CD-499F-4FCB-A916-7E0DA8101F6A}" dt="2023-07-31T20:00:35.275" v="783" actId="478"/>
          <ac:grpSpMkLst>
            <pc:docMk/>
            <pc:sldMk cId="3644646813" sldId="573"/>
            <ac:grpSpMk id="40" creationId="{871B07D6-C75D-AAF6-489F-D0A7FCD041C8}"/>
          </ac:grpSpMkLst>
        </pc:grpChg>
        <pc:grpChg chg="del">
          <ac:chgData name="Lin, Xinming" userId="804290e4-0149-42f3-9128-8104b00a49c9" providerId="ADAL" clId="{E47B40CD-499F-4FCB-A916-7E0DA8101F6A}" dt="2023-07-31T20:00:34.845" v="782" actId="478"/>
          <ac:grpSpMkLst>
            <pc:docMk/>
            <pc:sldMk cId="3644646813" sldId="573"/>
            <ac:grpSpMk id="41" creationId="{A131D5BC-21F6-BA4F-D6BC-81815797AE93}"/>
          </ac:grpSpMkLst>
        </pc:grpChg>
        <pc:grpChg chg="del">
          <ac:chgData name="Lin, Xinming" userId="804290e4-0149-42f3-9128-8104b00a49c9" providerId="ADAL" clId="{E47B40CD-499F-4FCB-A916-7E0DA8101F6A}" dt="2023-07-31T20:00:35.793" v="784" actId="478"/>
          <ac:grpSpMkLst>
            <pc:docMk/>
            <pc:sldMk cId="3644646813" sldId="573"/>
            <ac:grpSpMk id="51" creationId="{8AD5ED98-23B3-DAA2-3D8A-AE1C8938AD99}"/>
          </ac:grpSpMkLst>
        </pc:grpChg>
        <pc:picChg chg="add del mod">
          <ac:chgData name="Lin, Xinming" userId="804290e4-0149-42f3-9128-8104b00a49c9" providerId="ADAL" clId="{E47B40CD-499F-4FCB-A916-7E0DA8101F6A}" dt="2023-08-04T17:08:30.705" v="1124" actId="478"/>
          <ac:picMkLst>
            <pc:docMk/>
            <pc:sldMk cId="3644646813" sldId="573"/>
            <ac:picMk id="7" creationId="{5F800419-26A2-6FD5-D629-A168BFC60025}"/>
          </ac:picMkLst>
        </pc:picChg>
        <pc:picChg chg="add del mod">
          <ac:chgData name="Lin, Xinming" userId="804290e4-0149-42f3-9128-8104b00a49c9" providerId="ADAL" clId="{E47B40CD-499F-4FCB-A916-7E0DA8101F6A}" dt="2023-08-04T17:08:01.939" v="1110"/>
          <ac:picMkLst>
            <pc:docMk/>
            <pc:sldMk cId="3644646813" sldId="573"/>
            <ac:picMk id="9" creationId="{B29BB173-F5EC-E097-D69F-27360D7F207B}"/>
          </ac:picMkLst>
        </pc:picChg>
        <pc:picChg chg="add mod">
          <ac:chgData name="Lin, Xinming" userId="804290e4-0149-42f3-9128-8104b00a49c9" providerId="ADAL" clId="{E47B40CD-499F-4FCB-A916-7E0DA8101F6A}" dt="2023-08-04T17:08:16.899" v="1117" actId="1076"/>
          <ac:picMkLst>
            <pc:docMk/>
            <pc:sldMk cId="3644646813" sldId="573"/>
            <ac:picMk id="11" creationId="{38E56081-2F8A-EA2E-EF2F-F3F3C8AA1E1C}"/>
          </ac:picMkLst>
        </pc:picChg>
        <pc:picChg chg="add del mod">
          <ac:chgData name="Lin, Xinming" userId="804290e4-0149-42f3-9128-8104b00a49c9" providerId="ADAL" clId="{E47B40CD-499F-4FCB-A916-7E0DA8101F6A}" dt="2023-08-04T17:08:22.560" v="1121" actId="478"/>
          <ac:picMkLst>
            <pc:docMk/>
            <pc:sldMk cId="3644646813" sldId="573"/>
            <ac:picMk id="12" creationId="{6E7E8909-DB0B-C2FD-EE5D-B6E5B63A942A}"/>
          </ac:picMkLst>
        </pc:picChg>
        <pc:picChg chg="add mod">
          <ac:chgData name="Lin, Xinming" userId="804290e4-0149-42f3-9128-8104b00a49c9" providerId="ADAL" clId="{E47B40CD-499F-4FCB-A916-7E0DA8101F6A}" dt="2023-08-04T17:08:29.085" v="1123" actId="1076"/>
          <ac:picMkLst>
            <pc:docMk/>
            <pc:sldMk cId="3644646813" sldId="573"/>
            <ac:picMk id="14" creationId="{34F07E74-656F-B82C-C8C9-0162183CE195}"/>
          </ac:picMkLst>
        </pc:picChg>
        <pc:picChg chg="add mod">
          <ac:chgData name="Lin, Xinming" userId="804290e4-0149-42f3-9128-8104b00a49c9" providerId="ADAL" clId="{E47B40CD-499F-4FCB-A916-7E0DA8101F6A}" dt="2023-08-04T17:17:53.916" v="1190" actId="1076"/>
          <ac:picMkLst>
            <pc:docMk/>
            <pc:sldMk cId="3644646813" sldId="573"/>
            <ac:picMk id="16" creationId="{E4E4FCA6-5A88-C186-6E02-526D808B8069}"/>
          </ac:picMkLst>
        </pc:picChg>
        <pc:picChg chg="add del mod">
          <ac:chgData name="Lin, Xinming" userId="804290e4-0149-42f3-9128-8104b00a49c9" providerId="ADAL" clId="{E47B40CD-499F-4FCB-A916-7E0DA8101F6A}" dt="2023-08-04T17:08:04.397" v="1112" actId="478"/>
          <ac:picMkLst>
            <pc:docMk/>
            <pc:sldMk cId="3644646813" sldId="573"/>
            <ac:picMk id="17" creationId="{791CD8C6-673D-502C-8FCF-83AD75A1B54B}"/>
          </ac:picMkLst>
        </pc:picChg>
        <pc:picChg chg="add mod">
          <ac:chgData name="Lin, Xinming" userId="804290e4-0149-42f3-9128-8104b00a49c9" providerId="ADAL" clId="{E47B40CD-499F-4FCB-A916-7E0DA8101F6A}" dt="2023-08-04T17:18:16.561" v="1197" actId="1076"/>
          <ac:picMkLst>
            <pc:docMk/>
            <pc:sldMk cId="3644646813" sldId="573"/>
            <ac:picMk id="19" creationId="{2C20EE1A-119E-3CD1-F30E-1C308A7F3B50}"/>
          </ac:picMkLst>
        </pc:picChg>
      </pc:sldChg>
      <pc:sldChg chg="delSp add del mod">
        <pc:chgData name="Lin, Xinming" userId="804290e4-0149-42f3-9128-8104b00a49c9" providerId="ADAL" clId="{E47B40CD-499F-4FCB-A916-7E0DA8101F6A}" dt="2023-08-04T17:07:35.213" v="1107" actId="2696"/>
        <pc:sldMkLst>
          <pc:docMk/>
          <pc:sldMk cId="3491051308" sldId="574"/>
        </pc:sldMkLst>
        <pc:picChg chg="del">
          <ac:chgData name="Lin, Xinming" userId="804290e4-0149-42f3-9128-8104b00a49c9" providerId="ADAL" clId="{E47B40CD-499F-4FCB-A916-7E0DA8101F6A}" dt="2023-08-04T16:31:37.704" v="842" actId="478"/>
          <ac:picMkLst>
            <pc:docMk/>
            <pc:sldMk cId="3491051308" sldId="574"/>
            <ac:picMk id="7" creationId="{5F800419-26A2-6FD5-D629-A168BFC60025}"/>
          </ac:picMkLst>
        </pc:picChg>
        <pc:picChg chg="del">
          <ac:chgData name="Lin, Xinming" userId="804290e4-0149-42f3-9128-8104b00a49c9" providerId="ADAL" clId="{E47B40CD-499F-4FCB-A916-7E0DA8101F6A}" dt="2023-08-04T16:31:38.221" v="843" actId="478"/>
          <ac:picMkLst>
            <pc:docMk/>
            <pc:sldMk cId="3491051308" sldId="574"/>
            <ac:picMk id="12" creationId="{6E7E8909-DB0B-C2FD-EE5D-B6E5B63A942A}"/>
          </ac:picMkLst>
        </pc:picChg>
        <pc:picChg chg="del">
          <ac:chgData name="Lin, Xinming" userId="804290e4-0149-42f3-9128-8104b00a49c9" providerId="ADAL" clId="{E47B40CD-499F-4FCB-A916-7E0DA8101F6A}" dt="2023-08-04T16:31:37.156" v="841" actId="478"/>
          <ac:picMkLst>
            <pc:docMk/>
            <pc:sldMk cId="3491051308" sldId="574"/>
            <ac:picMk id="17" creationId="{791CD8C6-673D-502C-8FCF-83AD75A1B54B}"/>
          </ac:picMkLst>
        </pc:picChg>
      </pc:sldChg>
      <pc:sldChg chg="addSp delSp modSp add mod ord">
        <pc:chgData name="Lin, Xinming" userId="804290e4-0149-42f3-9128-8104b00a49c9" providerId="ADAL" clId="{E47B40CD-499F-4FCB-A916-7E0DA8101F6A}" dt="2023-08-04T19:29:04.899" v="1317" actId="21"/>
        <pc:sldMkLst>
          <pc:docMk/>
          <pc:sldMk cId="787864234" sldId="575"/>
        </pc:sldMkLst>
        <pc:spChg chg="mod">
          <ac:chgData name="Lin, Xinming" userId="804290e4-0149-42f3-9128-8104b00a49c9" providerId="ADAL" clId="{E47B40CD-499F-4FCB-A916-7E0DA8101F6A}" dt="2023-08-04T17:16:41.711" v="1186"/>
          <ac:spMkLst>
            <pc:docMk/>
            <pc:sldMk cId="787864234" sldId="575"/>
            <ac:spMk id="9" creationId="{24D9A1C9-21CE-463D-BB35-F6C7EDF9A2F5}"/>
          </ac:spMkLst>
        </pc:spChg>
        <pc:spChg chg="del mod topLvl">
          <ac:chgData name="Lin, Xinming" userId="804290e4-0149-42f3-9128-8104b00a49c9" providerId="ADAL" clId="{E47B40CD-499F-4FCB-A916-7E0DA8101F6A}" dt="2023-08-04T16:37:20.284" v="945" actId="478"/>
          <ac:spMkLst>
            <pc:docMk/>
            <pc:sldMk cId="787864234" sldId="575"/>
            <ac:spMk id="11" creationId="{893EE8B6-5E2C-47E1-672D-593E44C49CA5}"/>
          </ac:spMkLst>
        </pc:spChg>
        <pc:spChg chg="add del mod">
          <ac:chgData name="Lin, Xinming" userId="804290e4-0149-42f3-9128-8104b00a49c9" providerId="ADAL" clId="{E47B40CD-499F-4FCB-A916-7E0DA8101F6A}" dt="2023-08-04T16:33:45.700" v="876" actId="21"/>
          <ac:spMkLst>
            <pc:docMk/>
            <pc:sldMk cId="787864234" sldId="575"/>
            <ac:spMk id="12" creationId="{09D805AB-81D6-3C77-F252-FBF3E03CD278}"/>
          </ac:spMkLst>
        </pc:spChg>
        <pc:spChg chg="del mod topLvl">
          <ac:chgData name="Lin, Xinming" userId="804290e4-0149-42f3-9128-8104b00a49c9" providerId="ADAL" clId="{E47B40CD-499F-4FCB-A916-7E0DA8101F6A}" dt="2023-08-04T16:35:10.508" v="902" actId="21"/>
          <ac:spMkLst>
            <pc:docMk/>
            <pc:sldMk cId="787864234" sldId="575"/>
            <ac:spMk id="14" creationId="{B8918DAF-8CEA-872A-D964-819D9EE3F019}"/>
          </ac:spMkLst>
        </pc:spChg>
        <pc:spChg chg="add mod">
          <ac:chgData name="Lin, Xinming" userId="804290e4-0149-42f3-9128-8104b00a49c9" providerId="ADAL" clId="{E47B40CD-499F-4FCB-A916-7E0DA8101F6A}" dt="2023-08-04T16:33:55.750" v="879" actId="164"/>
          <ac:spMkLst>
            <pc:docMk/>
            <pc:sldMk cId="787864234" sldId="575"/>
            <ac:spMk id="15" creationId="{AF82B85F-0B24-4260-BDA6-2001CAE98A0E}"/>
          </ac:spMkLst>
        </pc:spChg>
        <pc:spChg chg="add mod ord">
          <ac:chgData name="Lin, Xinming" userId="804290e4-0149-42f3-9128-8104b00a49c9" providerId="ADAL" clId="{E47B40CD-499F-4FCB-A916-7E0DA8101F6A}" dt="2023-08-04T19:28:24.551" v="1314" actId="20577"/>
          <ac:spMkLst>
            <pc:docMk/>
            <pc:sldMk cId="787864234" sldId="575"/>
            <ac:spMk id="24" creationId="{FC703516-AE54-ECF6-0DB1-26C256DCA30C}"/>
          </ac:spMkLst>
        </pc:spChg>
        <pc:spChg chg="add mod">
          <ac:chgData name="Lin, Xinming" userId="804290e4-0149-42f3-9128-8104b00a49c9" providerId="ADAL" clId="{E47B40CD-499F-4FCB-A916-7E0DA8101F6A}" dt="2023-08-04T16:44:15.867" v="989" actId="164"/>
          <ac:spMkLst>
            <pc:docMk/>
            <pc:sldMk cId="787864234" sldId="575"/>
            <ac:spMk id="30" creationId="{D2E8FFA3-1336-0F9F-99CA-0C02B7592589}"/>
          </ac:spMkLst>
        </pc:spChg>
        <pc:grpChg chg="del mod">
          <ac:chgData name="Lin, Xinming" userId="804290e4-0149-42f3-9128-8104b00a49c9" providerId="ADAL" clId="{E47B40CD-499F-4FCB-A916-7E0DA8101F6A}" dt="2023-08-04T16:37:17.818" v="944" actId="478"/>
          <ac:grpSpMkLst>
            <pc:docMk/>
            <pc:sldMk cId="787864234" sldId="575"/>
            <ac:grpSpMk id="17" creationId="{094B3964-321E-59D1-CA72-4B60A59667ED}"/>
          </ac:grpSpMkLst>
        </pc:grpChg>
        <pc:grpChg chg="del mod">
          <ac:chgData name="Lin, Xinming" userId="804290e4-0149-42f3-9128-8104b00a49c9" providerId="ADAL" clId="{E47B40CD-499F-4FCB-A916-7E0DA8101F6A}" dt="2023-08-04T16:34:05.040" v="880" actId="165"/>
          <ac:grpSpMkLst>
            <pc:docMk/>
            <pc:sldMk cId="787864234" sldId="575"/>
            <ac:grpSpMk id="18" creationId="{3B30BB30-B977-392E-9E89-7C0C01585751}"/>
          </ac:grpSpMkLst>
        </pc:grpChg>
        <pc:grpChg chg="del">
          <ac:chgData name="Lin, Xinming" userId="804290e4-0149-42f3-9128-8104b00a49c9" providerId="ADAL" clId="{E47B40CD-499F-4FCB-A916-7E0DA8101F6A}" dt="2023-08-04T16:32:33.842" v="853" actId="478"/>
          <ac:grpSpMkLst>
            <pc:docMk/>
            <pc:sldMk cId="787864234" sldId="575"/>
            <ac:grpSpMk id="20" creationId="{8EDCA97E-10A3-E82F-9413-8517C7A25365}"/>
          </ac:grpSpMkLst>
        </pc:grpChg>
        <pc:grpChg chg="add mod">
          <ac:chgData name="Lin, Xinming" userId="804290e4-0149-42f3-9128-8104b00a49c9" providerId="ADAL" clId="{E47B40CD-499F-4FCB-A916-7E0DA8101F6A}" dt="2023-08-04T17:16:43.752" v="1187" actId="1076"/>
          <ac:grpSpMkLst>
            <pc:docMk/>
            <pc:sldMk cId="787864234" sldId="575"/>
            <ac:grpSpMk id="21" creationId="{0CAE6ABB-91F4-BA99-29C8-AA7D21BE7BF2}"/>
          </ac:grpSpMkLst>
        </pc:grpChg>
        <pc:grpChg chg="add mod">
          <ac:chgData name="Lin, Xinming" userId="804290e4-0149-42f3-9128-8104b00a49c9" providerId="ADAL" clId="{E47B40CD-499F-4FCB-A916-7E0DA8101F6A}" dt="2023-08-04T17:16:46.190" v="1188" actId="1076"/>
          <ac:grpSpMkLst>
            <pc:docMk/>
            <pc:sldMk cId="787864234" sldId="575"/>
            <ac:grpSpMk id="27" creationId="{9669C3D9-A9B5-69FA-132B-251EAF142F1D}"/>
          </ac:grpSpMkLst>
        </pc:grpChg>
        <pc:grpChg chg="add del mod">
          <ac:chgData name="Lin, Xinming" userId="804290e4-0149-42f3-9128-8104b00a49c9" providerId="ADAL" clId="{E47B40CD-499F-4FCB-A916-7E0DA8101F6A}" dt="2023-08-04T19:29:04.899" v="1317" actId="21"/>
          <ac:grpSpMkLst>
            <pc:docMk/>
            <pc:sldMk cId="787864234" sldId="575"/>
            <ac:grpSpMk id="31" creationId="{C53E71D1-B8C8-E309-585F-6AC89AD3650A}"/>
          </ac:grpSpMkLst>
        </pc:grpChg>
        <pc:picChg chg="del topLvl">
          <ac:chgData name="Lin, Xinming" userId="804290e4-0149-42f3-9128-8104b00a49c9" providerId="ADAL" clId="{E47B40CD-499F-4FCB-A916-7E0DA8101F6A}" dt="2023-08-04T16:37:17.818" v="944" actId="478"/>
          <ac:picMkLst>
            <pc:docMk/>
            <pc:sldMk cId="787864234" sldId="575"/>
            <ac:picMk id="7" creationId="{F07E3109-4923-FEB5-C74B-C163B82D0244}"/>
          </ac:picMkLst>
        </pc:picChg>
        <pc:picChg chg="add mod">
          <ac:chgData name="Lin, Xinming" userId="804290e4-0149-42f3-9128-8104b00a49c9" providerId="ADAL" clId="{E47B40CD-499F-4FCB-A916-7E0DA8101F6A}" dt="2023-08-04T16:33:55.750" v="879" actId="164"/>
          <ac:picMkLst>
            <pc:docMk/>
            <pc:sldMk cId="787864234" sldId="575"/>
            <ac:picMk id="10" creationId="{23439CFB-674D-80A6-A6CD-607E5A3D6B9A}"/>
          </ac:picMkLst>
        </pc:picChg>
        <pc:picChg chg="del mod topLvl">
          <ac:chgData name="Lin, Xinming" userId="804290e4-0149-42f3-9128-8104b00a49c9" providerId="ADAL" clId="{E47B40CD-499F-4FCB-A916-7E0DA8101F6A}" dt="2023-08-04T16:34:09.717" v="883" actId="478"/>
          <ac:picMkLst>
            <pc:docMk/>
            <pc:sldMk cId="787864234" sldId="575"/>
            <ac:picMk id="13" creationId="{CF25E076-E5EE-164E-434B-B9E3A1044057}"/>
          </ac:picMkLst>
        </pc:picChg>
        <pc:picChg chg="add del mod">
          <ac:chgData name="Lin, Xinming" userId="804290e4-0149-42f3-9128-8104b00a49c9" providerId="ADAL" clId="{E47B40CD-499F-4FCB-A916-7E0DA8101F6A}" dt="2023-08-04T16:36:20.308" v="934" actId="478"/>
          <ac:picMkLst>
            <pc:docMk/>
            <pc:sldMk cId="787864234" sldId="575"/>
            <ac:picMk id="23" creationId="{7F27B90C-7586-FA3F-89F2-1AC3BFFFB583}"/>
          </ac:picMkLst>
        </pc:picChg>
        <pc:picChg chg="add mod">
          <ac:chgData name="Lin, Xinming" userId="804290e4-0149-42f3-9128-8104b00a49c9" providerId="ADAL" clId="{E47B40CD-499F-4FCB-A916-7E0DA8101F6A}" dt="2023-08-04T16:37:41.035" v="949" actId="164"/>
          <ac:picMkLst>
            <pc:docMk/>
            <pc:sldMk cId="787864234" sldId="575"/>
            <ac:picMk id="26" creationId="{CDD50CED-C1FF-521B-0A07-C234C8425503}"/>
          </ac:picMkLst>
        </pc:picChg>
        <pc:picChg chg="add mod">
          <ac:chgData name="Lin, Xinming" userId="804290e4-0149-42f3-9128-8104b00a49c9" providerId="ADAL" clId="{E47B40CD-499F-4FCB-A916-7E0DA8101F6A}" dt="2023-08-04T16:44:15.867" v="989" actId="164"/>
          <ac:picMkLst>
            <pc:docMk/>
            <pc:sldMk cId="787864234" sldId="575"/>
            <ac:picMk id="29" creationId="{CF4828F7-6484-F27A-D7E7-9260570D07B2}"/>
          </ac:picMkLst>
        </pc:picChg>
      </pc:sldChg>
      <pc:sldChg chg="addSp delSp modSp add mod ord">
        <pc:chgData name="Lin, Xinming" userId="804290e4-0149-42f3-9128-8104b00a49c9" providerId="ADAL" clId="{E47B40CD-499F-4FCB-A916-7E0DA8101F6A}" dt="2023-08-04T19:30:07.894" v="1331" actId="255"/>
        <pc:sldMkLst>
          <pc:docMk/>
          <pc:sldMk cId="3318839887" sldId="576"/>
        </pc:sldMkLst>
        <pc:spChg chg="mod">
          <ac:chgData name="Lin, Xinming" userId="804290e4-0149-42f3-9128-8104b00a49c9" providerId="ADAL" clId="{E47B40CD-499F-4FCB-A916-7E0DA8101F6A}" dt="2023-08-04T16:49:36.252" v="1039"/>
          <ac:spMkLst>
            <pc:docMk/>
            <pc:sldMk cId="3318839887" sldId="576"/>
            <ac:spMk id="9" creationId="{24D9A1C9-21CE-463D-BB35-F6C7EDF9A2F5}"/>
          </ac:spMkLst>
        </pc:spChg>
        <pc:spChg chg="mod ord topLvl">
          <ac:chgData name="Lin, Xinming" userId="804290e4-0149-42f3-9128-8104b00a49c9" providerId="ADAL" clId="{E47B40CD-499F-4FCB-A916-7E0DA8101F6A}" dt="2023-08-04T17:03:02.208" v="1106" actId="1076"/>
          <ac:spMkLst>
            <pc:docMk/>
            <pc:sldMk cId="3318839887" sldId="576"/>
            <ac:spMk id="11" creationId="{893EE8B6-5E2C-47E1-672D-593E44C49CA5}"/>
          </ac:spMkLst>
        </pc:spChg>
        <pc:spChg chg="del topLvl">
          <ac:chgData name="Lin, Xinming" userId="804290e4-0149-42f3-9128-8104b00a49c9" providerId="ADAL" clId="{E47B40CD-499F-4FCB-A916-7E0DA8101F6A}" dt="2023-08-04T16:54:32.184" v="1077" actId="478"/>
          <ac:spMkLst>
            <pc:docMk/>
            <pc:sldMk cId="3318839887" sldId="576"/>
            <ac:spMk id="19" creationId="{28F1EEFD-4A31-8C4A-F0BE-ED5A1720BF86}"/>
          </ac:spMkLst>
        </pc:spChg>
        <pc:spChg chg="add mod">
          <ac:chgData name="Lin, Xinming" userId="804290e4-0149-42f3-9128-8104b00a49c9" providerId="ADAL" clId="{E47B40CD-499F-4FCB-A916-7E0DA8101F6A}" dt="2023-08-04T19:30:07.894" v="1331" actId="255"/>
          <ac:spMkLst>
            <pc:docMk/>
            <pc:sldMk cId="3318839887" sldId="576"/>
            <ac:spMk id="21" creationId="{1918B97C-09ED-0894-B437-76E7B546B53D}"/>
          </ac:spMkLst>
        </pc:spChg>
        <pc:spChg chg="add mod ord">
          <ac:chgData name="Lin, Xinming" userId="804290e4-0149-42f3-9128-8104b00a49c9" providerId="ADAL" clId="{E47B40CD-499F-4FCB-A916-7E0DA8101F6A}" dt="2023-08-04T17:01:37.113" v="1095" actId="166"/>
          <ac:spMkLst>
            <pc:docMk/>
            <pc:sldMk cId="3318839887" sldId="576"/>
            <ac:spMk id="24" creationId="{257808D2-CD0F-B4F5-9DF3-76B5D8327BE5}"/>
          </ac:spMkLst>
        </pc:spChg>
        <pc:spChg chg="mod">
          <ac:chgData name="Lin, Xinming" userId="804290e4-0149-42f3-9128-8104b00a49c9" providerId="ADAL" clId="{E47B40CD-499F-4FCB-A916-7E0DA8101F6A}" dt="2023-08-04T19:29:07.963" v="1318"/>
          <ac:spMkLst>
            <pc:docMk/>
            <pc:sldMk cId="3318839887" sldId="576"/>
            <ac:spMk id="31" creationId="{0EDEB94F-A839-5597-3C2C-D85C3B7BDF1F}"/>
          </ac:spMkLst>
        </pc:spChg>
        <pc:grpChg chg="del mod">
          <ac:chgData name="Lin, Xinming" userId="804290e4-0149-42f3-9128-8104b00a49c9" providerId="ADAL" clId="{E47B40CD-499F-4FCB-A916-7E0DA8101F6A}" dt="2023-08-04T16:50:29.635" v="1045" actId="478"/>
          <ac:grpSpMkLst>
            <pc:docMk/>
            <pc:sldMk cId="3318839887" sldId="576"/>
            <ac:grpSpMk id="17" creationId="{094B3964-321E-59D1-CA72-4B60A59667ED}"/>
          </ac:grpSpMkLst>
        </pc:grpChg>
        <pc:grpChg chg="del mod">
          <ac:chgData name="Lin, Xinming" userId="804290e4-0149-42f3-9128-8104b00a49c9" providerId="ADAL" clId="{E47B40CD-499F-4FCB-A916-7E0DA8101F6A}" dt="2023-08-04T16:51:56.843" v="1068" actId="478"/>
          <ac:grpSpMkLst>
            <pc:docMk/>
            <pc:sldMk cId="3318839887" sldId="576"/>
            <ac:grpSpMk id="18" creationId="{3B30BB30-B977-392E-9E89-7C0C01585751}"/>
          </ac:grpSpMkLst>
        </pc:grpChg>
        <pc:grpChg chg="del mod">
          <ac:chgData name="Lin, Xinming" userId="804290e4-0149-42f3-9128-8104b00a49c9" providerId="ADAL" clId="{E47B40CD-499F-4FCB-A916-7E0DA8101F6A}" dt="2023-08-04T16:54:32.184" v="1077" actId="478"/>
          <ac:grpSpMkLst>
            <pc:docMk/>
            <pc:sldMk cId="3318839887" sldId="576"/>
            <ac:grpSpMk id="20" creationId="{8EDCA97E-10A3-E82F-9413-8517C7A25365}"/>
          </ac:grpSpMkLst>
        </pc:grpChg>
        <pc:grpChg chg="add mod">
          <ac:chgData name="Lin, Xinming" userId="804290e4-0149-42f3-9128-8104b00a49c9" providerId="ADAL" clId="{E47B40CD-499F-4FCB-A916-7E0DA8101F6A}" dt="2023-08-04T19:29:50.088" v="1326" actId="14100"/>
          <ac:grpSpMkLst>
            <pc:docMk/>
            <pc:sldMk cId="3318839887" sldId="576"/>
            <ac:grpSpMk id="29" creationId="{65F13D71-2C63-7337-BEB7-472ED2BF8339}"/>
          </ac:grpSpMkLst>
        </pc:grpChg>
        <pc:picChg chg="del topLvl">
          <ac:chgData name="Lin, Xinming" userId="804290e4-0149-42f3-9128-8104b00a49c9" providerId="ADAL" clId="{E47B40CD-499F-4FCB-A916-7E0DA8101F6A}" dt="2023-08-04T16:50:29.635" v="1045" actId="478"/>
          <ac:picMkLst>
            <pc:docMk/>
            <pc:sldMk cId="3318839887" sldId="576"/>
            <ac:picMk id="7" creationId="{F07E3109-4923-FEB5-C74B-C163B82D0244}"/>
          </ac:picMkLst>
        </pc:picChg>
        <pc:picChg chg="add del mod">
          <ac:chgData name="Lin, Xinming" userId="804290e4-0149-42f3-9128-8104b00a49c9" providerId="ADAL" clId="{E47B40CD-499F-4FCB-A916-7E0DA8101F6A}" dt="2023-08-04T17:02:38.085" v="1098" actId="478"/>
          <ac:picMkLst>
            <pc:docMk/>
            <pc:sldMk cId="3318839887" sldId="576"/>
            <ac:picMk id="10" creationId="{6A1365E4-3431-7E5B-1BFF-37B4CCE29582}"/>
          </ac:picMkLst>
        </pc:picChg>
        <pc:picChg chg="add mod">
          <ac:chgData name="Lin, Xinming" userId="804290e4-0149-42f3-9128-8104b00a49c9" providerId="ADAL" clId="{E47B40CD-499F-4FCB-A916-7E0DA8101F6A}" dt="2023-08-04T19:30:02.375" v="1329" actId="1076"/>
          <ac:picMkLst>
            <pc:docMk/>
            <pc:sldMk cId="3318839887" sldId="576"/>
            <ac:picMk id="15" creationId="{ABF0B934-D594-2D8E-7943-19B80B0FBD36}"/>
          </ac:picMkLst>
        </pc:picChg>
        <pc:picChg chg="del topLvl">
          <ac:chgData name="Lin, Xinming" userId="804290e4-0149-42f3-9128-8104b00a49c9" providerId="ADAL" clId="{E47B40CD-499F-4FCB-A916-7E0DA8101F6A}" dt="2023-08-04T16:54:33.720" v="1078" actId="478"/>
          <ac:picMkLst>
            <pc:docMk/>
            <pc:sldMk cId="3318839887" sldId="576"/>
            <ac:picMk id="16" creationId="{E575867C-351E-37B7-CECB-823487E2AC23}"/>
          </ac:picMkLst>
        </pc:picChg>
        <pc:picChg chg="add del mod">
          <ac:chgData name="Lin, Xinming" userId="804290e4-0149-42f3-9128-8104b00a49c9" providerId="ADAL" clId="{E47B40CD-499F-4FCB-A916-7E0DA8101F6A}" dt="2023-08-04T17:01:19.267" v="1090" actId="478"/>
          <ac:picMkLst>
            <pc:docMk/>
            <pc:sldMk cId="3318839887" sldId="576"/>
            <ac:picMk id="23" creationId="{F75ABD91-5FFC-E5A1-1835-03AB1B5670B3}"/>
          </ac:picMkLst>
        </pc:picChg>
        <pc:picChg chg="add mod">
          <ac:chgData name="Lin, Xinming" userId="804290e4-0149-42f3-9128-8104b00a49c9" providerId="ADAL" clId="{E47B40CD-499F-4FCB-A916-7E0DA8101F6A}" dt="2023-08-04T19:29:44.490" v="1325" actId="14100"/>
          <ac:picMkLst>
            <pc:docMk/>
            <pc:sldMk cId="3318839887" sldId="576"/>
            <ac:picMk id="26" creationId="{9A1A5426-C170-59EC-6A35-81B180AE292B}"/>
          </ac:picMkLst>
        </pc:picChg>
        <pc:picChg chg="add mod">
          <ac:chgData name="Lin, Xinming" userId="804290e4-0149-42f3-9128-8104b00a49c9" providerId="ADAL" clId="{E47B40CD-499F-4FCB-A916-7E0DA8101F6A}" dt="2023-08-04T19:29:39.245" v="1324" actId="14100"/>
          <ac:picMkLst>
            <pc:docMk/>
            <pc:sldMk cId="3318839887" sldId="576"/>
            <ac:picMk id="28" creationId="{0541FE9F-8B43-E357-938C-AFF44518970D}"/>
          </ac:picMkLst>
        </pc:picChg>
        <pc:picChg chg="mod">
          <ac:chgData name="Lin, Xinming" userId="804290e4-0149-42f3-9128-8104b00a49c9" providerId="ADAL" clId="{E47B40CD-499F-4FCB-A916-7E0DA8101F6A}" dt="2023-08-04T19:29:53.840" v="1327" actId="1076"/>
          <ac:picMkLst>
            <pc:docMk/>
            <pc:sldMk cId="3318839887" sldId="576"/>
            <ac:picMk id="30" creationId="{B714DF97-DB49-BD47-9990-951D74AFF750}"/>
          </ac:picMkLst>
        </pc:picChg>
      </pc:sldChg>
      <pc:sldChg chg="add del">
        <pc:chgData name="Lin, Xinming" userId="804290e4-0149-42f3-9128-8104b00a49c9" providerId="ADAL" clId="{E47B40CD-499F-4FCB-A916-7E0DA8101F6A}" dt="2023-08-04T18:32:36.306" v="1199" actId="2696"/>
        <pc:sldMkLst>
          <pc:docMk/>
          <pc:sldMk cId="1668689399" sldId="577"/>
        </pc:sldMkLst>
      </pc:sldChg>
      <pc:sldChg chg="addSp delSp modSp add mod ord">
        <pc:chgData name="Lin, Xinming" userId="804290e4-0149-42f3-9128-8104b00a49c9" providerId="ADAL" clId="{E47B40CD-499F-4FCB-A916-7E0DA8101F6A}" dt="2023-08-04T18:33:22.841" v="1244" actId="20577"/>
        <pc:sldMkLst>
          <pc:docMk/>
          <pc:sldMk cId="2757804671" sldId="577"/>
        </pc:sldMkLst>
        <pc:spChg chg="mod">
          <ac:chgData name="Lin, Xinming" userId="804290e4-0149-42f3-9128-8104b00a49c9" providerId="ADAL" clId="{E47B40CD-499F-4FCB-A916-7E0DA8101F6A}" dt="2023-08-04T18:33:22.841" v="1244" actId="20577"/>
          <ac:spMkLst>
            <pc:docMk/>
            <pc:sldMk cId="2757804671" sldId="577"/>
            <ac:spMk id="2" creationId="{00000000-0000-0000-0000-000000000000}"/>
          </ac:spMkLst>
        </pc:spChg>
        <pc:picChg chg="add mod">
          <ac:chgData name="Lin, Xinming" userId="804290e4-0149-42f3-9128-8104b00a49c9" providerId="ADAL" clId="{E47B40CD-499F-4FCB-A916-7E0DA8101F6A}" dt="2023-08-04T18:33:13.496" v="1216" actId="1076"/>
          <ac:picMkLst>
            <pc:docMk/>
            <pc:sldMk cId="2757804671" sldId="577"/>
            <ac:picMk id="7" creationId="{141FA1A1-56A7-3265-E5F3-EC254D1188E0}"/>
          </ac:picMkLst>
        </pc:picChg>
        <pc:picChg chg="del">
          <ac:chgData name="Lin, Xinming" userId="804290e4-0149-42f3-9128-8104b00a49c9" providerId="ADAL" clId="{E47B40CD-499F-4FCB-A916-7E0DA8101F6A}" dt="2023-08-04T18:32:55.235" v="1203" actId="478"/>
          <ac:picMkLst>
            <pc:docMk/>
            <pc:sldMk cId="2757804671" sldId="577"/>
            <ac:picMk id="12" creationId="{17131450-4480-C11C-70C6-03681FA55309}"/>
          </ac:picMkLst>
        </pc:picChg>
      </pc:sldChg>
      <pc:sldChg chg="addSp delSp modSp add mod">
        <pc:chgData name="Lin, Xinming" userId="804290e4-0149-42f3-9128-8104b00a49c9" providerId="ADAL" clId="{E47B40CD-499F-4FCB-A916-7E0DA8101F6A}" dt="2023-08-04T19:27:51.394" v="1313" actId="1076"/>
        <pc:sldMkLst>
          <pc:docMk/>
          <pc:sldMk cId="3656526678" sldId="578"/>
        </pc:sldMkLst>
        <pc:spChg chg="mod">
          <ac:chgData name="Lin, Xinming" userId="804290e4-0149-42f3-9128-8104b00a49c9" providerId="ADAL" clId="{E47B40CD-499F-4FCB-A916-7E0DA8101F6A}" dt="2023-08-04T18:34:03.445" v="1283" actId="1076"/>
          <ac:spMkLst>
            <pc:docMk/>
            <pc:sldMk cId="3656526678" sldId="578"/>
            <ac:spMk id="2" creationId="{00000000-0000-0000-0000-000000000000}"/>
          </ac:spMkLst>
        </pc:spChg>
        <pc:picChg chg="del">
          <ac:chgData name="Lin, Xinming" userId="804290e4-0149-42f3-9128-8104b00a49c9" providerId="ADAL" clId="{E47B40CD-499F-4FCB-A916-7E0DA8101F6A}" dt="2023-08-04T18:33:28.170" v="1246" actId="478"/>
          <ac:picMkLst>
            <pc:docMk/>
            <pc:sldMk cId="3656526678" sldId="578"/>
            <ac:picMk id="7" creationId="{141FA1A1-56A7-3265-E5F3-EC254D1188E0}"/>
          </ac:picMkLst>
        </pc:picChg>
        <pc:picChg chg="add del mod">
          <ac:chgData name="Lin, Xinming" userId="804290e4-0149-42f3-9128-8104b00a49c9" providerId="ADAL" clId="{E47B40CD-499F-4FCB-A916-7E0DA8101F6A}" dt="2023-08-04T18:38:15.758" v="1288" actId="478"/>
          <ac:picMkLst>
            <pc:docMk/>
            <pc:sldMk cId="3656526678" sldId="578"/>
            <ac:picMk id="9" creationId="{FBB9304B-7B97-C582-D326-963451338C77}"/>
          </ac:picMkLst>
        </pc:picChg>
        <pc:picChg chg="add del mod">
          <ac:chgData name="Lin, Xinming" userId="804290e4-0149-42f3-9128-8104b00a49c9" providerId="ADAL" clId="{E47B40CD-499F-4FCB-A916-7E0DA8101F6A}" dt="2023-08-04T18:43:19.232" v="1299" actId="478"/>
          <ac:picMkLst>
            <pc:docMk/>
            <pc:sldMk cId="3656526678" sldId="578"/>
            <ac:picMk id="11" creationId="{BDEBE76F-83D4-DC7C-A50A-193606630A17}"/>
          </ac:picMkLst>
        </pc:picChg>
        <pc:picChg chg="add del mod">
          <ac:chgData name="Lin, Xinming" userId="804290e4-0149-42f3-9128-8104b00a49c9" providerId="ADAL" clId="{E47B40CD-499F-4FCB-A916-7E0DA8101F6A}" dt="2023-08-04T19:27:42.979" v="1305" actId="478"/>
          <ac:picMkLst>
            <pc:docMk/>
            <pc:sldMk cId="3656526678" sldId="578"/>
            <ac:picMk id="13" creationId="{E8C4E0D2-ED7D-98C1-BCA0-1F1582335B8F}"/>
          </ac:picMkLst>
        </pc:picChg>
        <pc:picChg chg="add mod">
          <ac:chgData name="Lin, Xinming" userId="804290e4-0149-42f3-9128-8104b00a49c9" providerId="ADAL" clId="{E47B40CD-499F-4FCB-A916-7E0DA8101F6A}" dt="2023-08-04T19:27:51.394" v="1313" actId="1076"/>
          <ac:picMkLst>
            <pc:docMk/>
            <pc:sldMk cId="3656526678" sldId="578"/>
            <ac:picMk id="15" creationId="{AD651947-C210-B028-9590-085C1C9291C0}"/>
          </ac:picMkLst>
        </pc:picChg>
      </pc:sldChg>
      <pc:sldChg chg="addSp delSp modSp add mod">
        <pc:chgData name="Lin, Xinming" userId="804290e4-0149-42f3-9128-8104b00a49c9" providerId="ADAL" clId="{E47B40CD-499F-4FCB-A916-7E0DA8101F6A}" dt="2023-08-16T22:54:35.517" v="1449" actId="1076"/>
        <pc:sldMkLst>
          <pc:docMk/>
          <pc:sldMk cId="1718092895" sldId="579"/>
        </pc:sldMkLst>
        <pc:spChg chg="del">
          <ac:chgData name="Lin, Xinming" userId="804290e4-0149-42f3-9128-8104b00a49c9" providerId="ADAL" clId="{E47B40CD-499F-4FCB-A916-7E0DA8101F6A}" dt="2023-08-11T22:48:13.159" v="1333" actId="478"/>
          <ac:spMkLst>
            <pc:docMk/>
            <pc:sldMk cId="1718092895" sldId="579"/>
            <ac:spMk id="10" creationId="{23B86B2D-538A-DD5D-60F3-19DF4AA9986B}"/>
          </ac:spMkLst>
        </pc:spChg>
        <pc:spChg chg="del">
          <ac:chgData name="Lin, Xinming" userId="804290e4-0149-42f3-9128-8104b00a49c9" providerId="ADAL" clId="{E47B40CD-499F-4FCB-A916-7E0DA8101F6A}" dt="2023-08-11T22:48:14.810" v="1334" actId="478"/>
          <ac:spMkLst>
            <pc:docMk/>
            <pc:sldMk cId="1718092895" sldId="579"/>
            <ac:spMk id="14" creationId="{D0E66B29-EBFB-061A-3070-DCB3BFF84A64}"/>
          </ac:spMkLst>
        </pc:spChg>
        <pc:spChg chg="add mod">
          <ac:chgData name="Lin, Xinming" userId="804290e4-0149-42f3-9128-8104b00a49c9" providerId="ADAL" clId="{E47B40CD-499F-4FCB-A916-7E0DA8101F6A}" dt="2023-08-11T22:50:23.588" v="1371" actId="164"/>
          <ac:spMkLst>
            <pc:docMk/>
            <pc:sldMk cId="1718092895" sldId="579"/>
            <ac:spMk id="16" creationId="{7EC46403-8722-1652-2829-34B0DDD01B55}"/>
          </ac:spMkLst>
        </pc:spChg>
        <pc:spChg chg="add mod">
          <ac:chgData name="Lin, Xinming" userId="804290e4-0149-42f3-9128-8104b00a49c9" providerId="ADAL" clId="{E47B40CD-499F-4FCB-A916-7E0DA8101F6A}" dt="2023-08-11T22:50:23.588" v="1371" actId="164"/>
          <ac:spMkLst>
            <pc:docMk/>
            <pc:sldMk cId="1718092895" sldId="579"/>
            <ac:spMk id="18" creationId="{200B903F-7ACB-1D9E-50E1-E588295C1AE9}"/>
          </ac:spMkLst>
        </pc:spChg>
        <pc:spChg chg="add mod">
          <ac:chgData name="Lin, Xinming" userId="804290e4-0149-42f3-9128-8104b00a49c9" providerId="ADAL" clId="{E47B40CD-499F-4FCB-A916-7E0DA8101F6A}" dt="2023-08-11T22:50:23.588" v="1371" actId="164"/>
          <ac:spMkLst>
            <pc:docMk/>
            <pc:sldMk cId="1718092895" sldId="579"/>
            <ac:spMk id="19" creationId="{D2C86B73-8360-A482-CE63-07CFDEC5FFAA}"/>
          </ac:spMkLst>
        </pc:spChg>
        <pc:spChg chg="add mod">
          <ac:chgData name="Lin, Xinming" userId="804290e4-0149-42f3-9128-8104b00a49c9" providerId="ADAL" clId="{E47B40CD-499F-4FCB-A916-7E0DA8101F6A}" dt="2023-08-16T22:46:15.697" v="1432" actId="164"/>
          <ac:spMkLst>
            <pc:docMk/>
            <pc:sldMk cId="1718092895" sldId="579"/>
            <ac:spMk id="22" creationId="{32689251-4766-1E8E-211C-E4A10DA28A52}"/>
          </ac:spMkLst>
        </pc:spChg>
        <pc:spChg chg="add mod">
          <ac:chgData name="Lin, Xinming" userId="804290e4-0149-42f3-9128-8104b00a49c9" providerId="ADAL" clId="{E47B40CD-499F-4FCB-A916-7E0DA8101F6A}" dt="2023-08-16T22:46:15.697" v="1432" actId="164"/>
          <ac:spMkLst>
            <pc:docMk/>
            <pc:sldMk cId="1718092895" sldId="579"/>
            <ac:spMk id="23" creationId="{7874C263-754B-165D-BAEB-C835FC5BAADF}"/>
          </ac:spMkLst>
        </pc:spChg>
        <pc:spChg chg="add mod">
          <ac:chgData name="Lin, Xinming" userId="804290e4-0149-42f3-9128-8104b00a49c9" providerId="ADAL" clId="{E47B40CD-499F-4FCB-A916-7E0DA8101F6A}" dt="2023-08-16T22:46:15.697" v="1432" actId="164"/>
          <ac:spMkLst>
            <pc:docMk/>
            <pc:sldMk cId="1718092895" sldId="579"/>
            <ac:spMk id="24" creationId="{9283630B-16C4-1005-1F69-D9A78343D3CE}"/>
          </ac:spMkLst>
        </pc:spChg>
        <pc:grpChg chg="add del mod">
          <ac:chgData name="Lin, Xinming" userId="804290e4-0149-42f3-9128-8104b00a49c9" providerId="ADAL" clId="{E47B40CD-499F-4FCB-A916-7E0DA8101F6A}" dt="2023-08-16T22:45:12.589" v="1424" actId="478"/>
          <ac:grpSpMkLst>
            <pc:docMk/>
            <pc:sldMk cId="1718092895" sldId="579"/>
            <ac:grpSpMk id="20" creationId="{2363E5C7-F70D-14E2-B6F9-84F9585B98BB}"/>
          </ac:grpSpMkLst>
        </pc:grpChg>
        <pc:grpChg chg="add mod">
          <ac:chgData name="Lin, Xinming" userId="804290e4-0149-42f3-9128-8104b00a49c9" providerId="ADAL" clId="{E47B40CD-499F-4FCB-A916-7E0DA8101F6A}" dt="2023-08-16T22:54:35.517" v="1449" actId="1076"/>
          <ac:grpSpMkLst>
            <pc:docMk/>
            <pc:sldMk cId="1718092895" sldId="579"/>
            <ac:grpSpMk id="25" creationId="{C661E9F4-2A64-24DA-4B1F-F97654D4B8C8}"/>
          </ac:grpSpMkLst>
        </pc:grpChg>
        <pc:picChg chg="add del mod">
          <ac:chgData name="Lin, Xinming" userId="804290e4-0149-42f3-9128-8104b00a49c9" providerId="ADAL" clId="{E47B40CD-499F-4FCB-A916-7E0DA8101F6A}" dt="2023-08-16T22:42:14.775" v="1404" actId="478"/>
          <ac:picMkLst>
            <pc:docMk/>
            <pc:sldMk cId="1718092895" sldId="579"/>
            <ac:picMk id="7" creationId="{3B1699B7-C515-E12F-8D6D-E0B1FF218B90}"/>
          </ac:picMkLst>
        </pc:picChg>
        <pc:picChg chg="del">
          <ac:chgData name="Lin, Xinming" userId="804290e4-0149-42f3-9128-8104b00a49c9" providerId="ADAL" clId="{E47B40CD-499F-4FCB-A916-7E0DA8101F6A}" dt="2023-08-11T22:48:15.363" v="1335" actId="478"/>
          <ac:picMkLst>
            <pc:docMk/>
            <pc:sldMk cId="1718092895" sldId="579"/>
            <ac:picMk id="7" creationId="{7D2B4DDA-13CC-9EB1-E0D6-AE17B7C245DB}"/>
          </ac:picMkLst>
        </pc:picChg>
        <pc:picChg chg="add mod">
          <ac:chgData name="Lin, Xinming" userId="804290e4-0149-42f3-9128-8104b00a49c9" providerId="ADAL" clId="{E47B40CD-499F-4FCB-A916-7E0DA8101F6A}" dt="2023-08-11T22:50:23.588" v="1371" actId="164"/>
          <ac:picMkLst>
            <pc:docMk/>
            <pc:sldMk cId="1718092895" sldId="579"/>
            <ac:picMk id="9" creationId="{0378F9D8-8A3D-8B4E-500D-963F189DE1C8}"/>
          </ac:picMkLst>
        </pc:picChg>
        <pc:picChg chg="add mod">
          <ac:chgData name="Lin, Xinming" userId="804290e4-0149-42f3-9128-8104b00a49c9" providerId="ADAL" clId="{E47B40CD-499F-4FCB-A916-7E0DA8101F6A}" dt="2023-08-16T22:46:15.697" v="1432" actId="164"/>
          <ac:picMkLst>
            <pc:docMk/>
            <pc:sldMk cId="1718092895" sldId="579"/>
            <ac:picMk id="11" creationId="{91624EE9-A7AD-8CDC-C142-C1F2BD0C4B72}"/>
          </ac:picMkLst>
        </pc:picChg>
        <pc:picChg chg="add mod">
          <ac:chgData name="Lin, Xinming" userId="804290e4-0149-42f3-9128-8104b00a49c9" providerId="ADAL" clId="{E47B40CD-499F-4FCB-A916-7E0DA8101F6A}" dt="2023-08-11T22:50:23.588" v="1371" actId="164"/>
          <ac:picMkLst>
            <pc:docMk/>
            <pc:sldMk cId="1718092895" sldId="579"/>
            <ac:picMk id="12" creationId="{9A06D736-1740-9353-CB48-EF4395C62D5F}"/>
          </ac:picMkLst>
        </pc:picChg>
        <pc:picChg chg="add mod">
          <ac:chgData name="Lin, Xinming" userId="804290e4-0149-42f3-9128-8104b00a49c9" providerId="ADAL" clId="{E47B40CD-499F-4FCB-A916-7E0DA8101F6A}" dt="2023-08-16T22:46:15.697" v="1432" actId="164"/>
          <ac:picMkLst>
            <pc:docMk/>
            <pc:sldMk cId="1718092895" sldId="579"/>
            <ac:picMk id="14" creationId="{505CF567-C382-C03E-1D03-3D3EDC48108D}"/>
          </ac:picMkLst>
        </pc:picChg>
        <pc:picChg chg="add del mod">
          <ac:chgData name="Lin, Xinming" userId="804290e4-0149-42f3-9128-8104b00a49c9" providerId="ADAL" clId="{E47B40CD-499F-4FCB-A916-7E0DA8101F6A}" dt="2023-08-16T22:45:11.818" v="1423" actId="478"/>
          <ac:picMkLst>
            <pc:docMk/>
            <pc:sldMk cId="1718092895" sldId="579"/>
            <ac:picMk id="15" creationId="{7E03C14C-7B2B-770B-62F6-25D33CE0517D}"/>
          </ac:picMkLst>
        </pc:picChg>
        <pc:picChg chg="del">
          <ac:chgData name="Lin, Xinming" userId="804290e4-0149-42f3-9128-8104b00a49c9" providerId="ADAL" clId="{E47B40CD-499F-4FCB-A916-7E0DA8101F6A}" dt="2023-08-11T22:48:15.994" v="1336" actId="478"/>
          <ac:picMkLst>
            <pc:docMk/>
            <pc:sldMk cId="1718092895" sldId="579"/>
            <ac:picMk id="17" creationId="{1A603F5F-0AAF-7A31-BAB1-F9B0A07E5644}"/>
          </ac:picMkLst>
        </pc:picChg>
        <pc:picChg chg="del">
          <ac:chgData name="Lin, Xinming" userId="804290e4-0149-42f3-9128-8104b00a49c9" providerId="ADAL" clId="{E47B40CD-499F-4FCB-A916-7E0DA8101F6A}" dt="2023-08-11T22:48:16.549" v="1337" actId="478"/>
          <ac:picMkLst>
            <pc:docMk/>
            <pc:sldMk cId="1718092895" sldId="579"/>
            <ac:picMk id="21" creationId="{0CB13EAD-6BD2-60F8-8DDE-0847AA3D56BD}"/>
          </ac:picMkLst>
        </pc:picChg>
        <pc:picChg chg="add mod">
          <ac:chgData name="Lin, Xinming" userId="804290e4-0149-42f3-9128-8104b00a49c9" providerId="ADAL" clId="{E47B40CD-499F-4FCB-A916-7E0DA8101F6A}" dt="2023-08-16T22:46:15.697" v="1432" actId="164"/>
          <ac:picMkLst>
            <pc:docMk/>
            <pc:sldMk cId="1718092895" sldId="579"/>
            <ac:picMk id="21" creationId="{E0C68492-440E-9EAC-DCE6-1FE6C006B0BF}"/>
          </ac:picMkLst>
        </pc:picChg>
        <pc:picChg chg="del">
          <ac:chgData name="Lin, Xinming" userId="804290e4-0149-42f3-9128-8104b00a49c9" providerId="ADAL" clId="{E47B40CD-499F-4FCB-A916-7E0DA8101F6A}" dt="2023-08-11T22:48:17.566" v="1339" actId="478"/>
          <ac:picMkLst>
            <pc:docMk/>
            <pc:sldMk cId="1718092895" sldId="579"/>
            <ac:picMk id="46" creationId="{0506BA57-29D6-668A-9ADD-B6319363F497}"/>
          </ac:picMkLst>
        </pc:picChg>
        <pc:picChg chg="del">
          <ac:chgData name="Lin, Xinming" userId="804290e4-0149-42f3-9128-8104b00a49c9" providerId="ADAL" clId="{E47B40CD-499F-4FCB-A916-7E0DA8101F6A}" dt="2023-08-11T22:48:17.128" v="1338" actId="478"/>
          <ac:picMkLst>
            <pc:docMk/>
            <pc:sldMk cId="1718092895" sldId="579"/>
            <ac:picMk id="48" creationId="{CFC0CA19-9E87-CF4A-76D5-9C7F9303A402}"/>
          </ac:picMkLst>
        </pc:picChg>
      </pc:sldChg>
      <pc:sldChg chg="addSp delSp modSp add mod">
        <pc:chgData name="Lin, Xinming" userId="804290e4-0149-42f3-9128-8104b00a49c9" providerId="ADAL" clId="{E47B40CD-499F-4FCB-A916-7E0DA8101F6A}" dt="2023-08-16T22:54:31.326" v="1448" actId="1076"/>
        <pc:sldMkLst>
          <pc:docMk/>
          <pc:sldMk cId="3986681960" sldId="580"/>
        </pc:sldMkLst>
        <pc:spChg chg="add mod">
          <ac:chgData name="Lin, Xinming" userId="804290e4-0149-42f3-9128-8104b00a49c9" providerId="ADAL" clId="{E47B40CD-499F-4FCB-A916-7E0DA8101F6A}" dt="2023-08-16T22:51:18.697" v="1442" actId="571"/>
          <ac:spMkLst>
            <pc:docMk/>
            <pc:sldMk cId="3986681960" sldId="580"/>
            <ac:spMk id="13" creationId="{F04D7C02-35CB-58BF-3576-CB87E29EB60E}"/>
          </ac:spMkLst>
        </pc:spChg>
        <pc:spChg chg="add mod">
          <ac:chgData name="Lin, Xinming" userId="804290e4-0149-42f3-9128-8104b00a49c9" providerId="ADAL" clId="{E47B40CD-499F-4FCB-A916-7E0DA8101F6A}" dt="2023-08-16T22:51:18.697" v="1442" actId="571"/>
          <ac:spMkLst>
            <pc:docMk/>
            <pc:sldMk cId="3986681960" sldId="580"/>
            <ac:spMk id="14" creationId="{39D48A2E-D981-1285-16F6-A68131592406}"/>
          </ac:spMkLst>
        </pc:spChg>
        <pc:spChg chg="add mod">
          <ac:chgData name="Lin, Xinming" userId="804290e4-0149-42f3-9128-8104b00a49c9" providerId="ADAL" clId="{E47B40CD-499F-4FCB-A916-7E0DA8101F6A}" dt="2023-08-16T22:51:18.697" v="1442" actId="571"/>
          <ac:spMkLst>
            <pc:docMk/>
            <pc:sldMk cId="3986681960" sldId="580"/>
            <ac:spMk id="15" creationId="{83E77F0E-ECF8-133A-127E-CFBB9A0131C7}"/>
          </ac:spMkLst>
        </pc:spChg>
        <pc:spChg chg="add mod">
          <ac:chgData name="Lin, Xinming" userId="804290e4-0149-42f3-9128-8104b00a49c9" providerId="ADAL" clId="{E47B40CD-499F-4FCB-A916-7E0DA8101F6A}" dt="2023-08-16T22:51:18.697" v="1442" actId="571"/>
          <ac:spMkLst>
            <pc:docMk/>
            <pc:sldMk cId="3986681960" sldId="580"/>
            <ac:spMk id="16" creationId="{52F340DB-DCF5-A254-83FD-75BC4D94DAAC}"/>
          </ac:spMkLst>
        </pc:spChg>
        <pc:spChg chg="add mod">
          <ac:chgData name="Lin, Xinming" userId="804290e4-0149-42f3-9128-8104b00a49c9" providerId="ADAL" clId="{E47B40CD-499F-4FCB-A916-7E0DA8101F6A}" dt="2023-08-16T22:51:44.957" v="1446" actId="164"/>
          <ac:spMkLst>
            <pc:docMk/>
            <pc:sldMk cId="3986681960" sldId="580"/>
            <ac:spMk id="18" creationId="{5BCBB09F-4EE4-CC4C-07D0-66E4679461E2}"/>
          </ac:spMkLst>
        </pc:spChg>
        <pc:spChg chg="add mod">
          <ac:chgData name="Lin, Xinming" userId="804290e4-0149-42f3-9128-8104b00a49c9" providerId="ADAL" clId="{E47B40CD-499F-4FCB-A916-7E0DA8101F6A}" dt="2023-08-16T22:51:44.957" v="1446" actId="164"/>
          <ac:spMkLst>
            <pc:docMk/>
            <pc:sldMk cId="3986681960" sldId="580"/>
            <ac:spMk id="19" creationId="{D6982D52-7026-A85E-FA3E-44EACBB79041}"/>
          </ac:spMkLst>
        </pc:spChg>
        <pc:grpChg chg="add mod">
          <ac:chgData name="Lin, Xinming" userId="804290e4-0149-42f3-9128-8104b00a49c9" providerId="ADAL" clId="{E47B40CD-499F-4FCB-A916-7E0DA8101F6A}" dt="2023-08-16T22:51:18.697" v="1442" actId="571"/>
          <ac:grpSpMkLst>
            <pc:docMk/>
            <pc:sldMk cId="3986681960" sldId="580"/>
            <ac:grpSpMk id="17" creationId="{3BEA8F8D-877C-C7FA-7024-1683C84CF397}"/>
          </ac:grpSpMkLst>
        </pc:grpChg>
        <pc:grpChg chg="del">
          <ac:chgData name="Lin, Xinming" userId="804290e4-0149-42f3-9128-8104b00a49c9" providerId="ADAL" clId="{E47B40CD-499F-4FCB-A916-7E0DA8101F6A}" dt="2023-08-11T22:56:24.170" v="1374" actId="478"/>
          <ac:grpSpMkLst>
            <pc:docMk/>
            <pc:sldMk cId="3986681960" sldId="580"/>
            <ac:grpSpMk id="20" creationId="{2363E5C7-F70D-14E2-B6F9-84F9585B98BB}"/>
          </ac:grpSpMkLst>
        </pc:grpChg>
        <pc:grpChg chg="add mod">
          <ac:chgData name="Lin, Xinming" userId="804290e4-0149-42f3-9128-8104b00a49c9" providerId="ADAL" clId="{E47B40CD-499F-4FCB-A916-7E0DA8101F6A}" dt="2023-08-16T22:54:31.326" v="1448" actId="1076"/>
          <ac:grpSpMkLst>
            <pc:docMk/>
            <pc:sldMk cId="3986681960" sldId="580"/>
            <ac:grpSpMk id="20" creationId="{B5C006F2-81C7-619A-9620-477DF0478B91}"/>
          </ac:grpSpMkLst>
        </pc:grpChg>
        <pc:grpChg chg="add mod">
          <ac:chgData name="Lin, Xinming" userId="804290e4-0149-42f3-9128-8104b00a49c9" providerId="ADAL" clId="{E47B40CD-499F-4FCB-A916-7E0DA8101F6A}" dt="2023-08-16T22:51:18.697" v="1442" actId="571"/>
          <ac:grpSpMkLst>
            <pc:docMk/>
            <pc:sldMk cId="3986681960" sldId="580"/>
            <ac:grpSpMk id="21" creationId="{5F74198B-75DB-B828-F959-C16B00A88694}"/>
          </ac:grpSpMkLst>
        </pc:grpChg>
        <pc:grpChg chg="add del mod">
          <ac:chgData name="Lin, Xinming" userId="804290e4-0149-42f3-9128-8104b00a49c9" providerId="ADAL" clId="{E47B40CD-499F-4FCB-A916-7E0DA8101F6A}" dt="2023-08-16T22:51:35.071" v="1445" actId="478"/>
          <ac:grpSpMkLst>
            <pc:docMk/>
            <pc:sldMk cId="3986681960" sldId="580"/>
            <ac:grpSpMk id="22" creationId="{97099C25-9F2C-7FFD-F188-81D666C4DB4F}"/>
          </ac:grpSpMkLst>
        </pc:grpChg>
        <pc:picChg chg="add mod">
          <ac:chgData name="Lin, Xinming" userId="804290e4-0149-42f3-9128-8104b00a49c9" providerId="ADAL" clId="{E47B40CD-499F-4FCB-A916-7E0DA8101F6A}" dt="2023-08-16T22:51:18.697" v="1442" actId="571"/>
          <ac:picMkLst>
            <pc:docMk/>
            <pc:sldMk cId="3986681960" sldId="580"/>
            <ac:picMk id="7" creationId="{0DC9E811-B455-0E91-4D24-54053AD8F1FE}"/>
          </ac:picMkLst>
        </pc:picChg>
        <pc:picChg chg="add mod">
          <ac:chgData name="Lin, Xinming" userId="804290e4-0149-42f3-9128-8104b00a49c9" providerId="ADAL" clId="{E47B40CD-499F-4FCB-A916-7E0DA8101F6A}" dt="2023-08-16T22:51:44.957" v="1446" actId="164"/>
          <ac:picMkLst>
            <pc:docMk/>
            <pc:sldMk cId="3986681960" sldId="580"/>
            <ac:picMk id="9" creationId="{475DDE00-26DC-380B-AB5E-6361DFFF0B50}"/>
          </ac:picMkLst>
        </pc:picChg>
        <pc:picChg chg="add mod">
          <ac:chgData name="Lin, Xinming" userId="804290e4-0149-42f3-9128-8104b00a49c9" providerId="ADAL" clId="{E47B40CD-499F-4FCB-A916-7E0DA8101F6A}" dt="2023-08-16T22:51:18.697" v="1442" actId="571"/>
          <ac:picMkLst>
            <pc:docMk/>
            <pc:sldMk cId="3986681960" sldId="580"/>
            <ac:picMk id="11" creationId="{9000D4C8-8658-EF94-BB90-B45488EC332B}"/>
          </ac:picMkLst>
        </pc:picChg>
        <pc:picChg chg="add mod">
          <ac:chgData name="Lin, Xinming" userId="804290e4-0149-42f3-9128-8104b00a49c9" providerId="ADAL" clId="{E47B40CD-499F-4FCB-A916-7E0DA8101F6A}" dt="2023-08-16T22:51:44.957" v="1446" actId="164"/>
          <ac:picMkLst>
            <pc:docMk/>
            <pc:sldMk cId="3986681960" sldId="580"/>
            <ac:picMk id="12" creationId="{0B35C632-3F68-71FB-EABA-EF26A14F4442}"/>
          </ac:picMkLst>
        </pc:picChg>
      </pc:sldChg>
      <pc:sldChg chg="addSp delSp modSp add mod">
        <pc:chgData name="Lin, Xinming" userId="804290e4-0149-42f3-9128-8104b00a49c9" providerId="ADAL" clId="{E47B40CD-499F-4FCB-A916-7E0DA8101F6A}" dt="2023-08-16T23:17:58.269" v="1751" actId="20577"/>
        <pc:sldMkLst>
          <pc:docMk/>
          <pc:sldMk cId="442585242" sldId="581"/>
        </pc:sldMkLst>
        <pc:spChg chg="mod">
          <ac:chgData name="Lin, Xinming" userId="804290e4-0149-42f3-9128-8104b00a49c9" providerId="ADAL" clId="{E47B40CD-499F-4FCB-A916-7E0DA8101F6A}" dt="2023-08-16T22:54:50.810" v="1472" actId="20577"/>
          <ac:spMkLst>
            <pc:docMk/>
            <pc:sldMk cId="442585242" sldId="581"/>
            <ac:spMk id="2" creationId="{00000000-0000-0000-0000-000000000000}"/>
          </ac:spMkLst>
        </pc:spChg>
        <pc:grpChg chg="del">
          <ac:chgData name="Lin, Xinming" userId="804290e4-0149-42f3-9128-8104b00a49c9" providerId="ADAL" clId="{E47B40CD-499F-4FCB-A916-7E0DA8101F6A}" dt="2023-08-16T22:54:41.602" v="1451" actId="478"/>
          <ac:grpSpMkLst>
            <pc:docMk/>
            <pc:sldMk cId="442585242" sldId="581"/>
            <ac:grpSpMk id="20" creationId="{B5C006F2-81C7-619A-9620-477DF0478B91}"/>
          </ac:grpSpMkLst>
        </pc:grpChg>
        <pc:graphicFrameChg chg="add del mod modGraphic">
          <ac:chgData name="Lin, Xinming" userId="804290e4-0149-42f3-9128-8104b00a49c9" providerId="ADAL" clId="{E47B40CD-499F-4FCB-A916-7E0DA8101F6A}" dt="2023-08-16T23:17:58.269" v="1751" actId="20577"/>
          <ac:graphicFrameMkLst>
            <pc:docMk/>
            <pc:sldMk cId="442585242" sldId="581"/>
            <ac:graphicFrameMk id="3" creationId="{1626154E-417F-55BE-9FF4-1BBBB623F7DA}"/>
          </ac:graphicFrameMkLst>
        </pc:graphicFrameChg>
      </pc:sldChg>
      <pc:sldChg chg="addSp delSp modSp add mod ord">
        <pc:chgData name="Lin, Xinming" userId="804290e4-0149-42f3-9128-8104b00a49c9" providerId="ADAL" clId="{E47B40CD-499F-4FCB-A916-7E0DA8101F6A}" dt="2023-09-19T18:25:53.140" v="2263" actId="1076"/>
        <pc:sldMkLst>
          <pc:docMk/>
          <pc:sldMk cId="4119670145" sldId="582"/>
        </pc:sldMkLst>
        <pc:spChg chg="add mod">
          <ac:chgData name="Lin, Xinming" userId="804290e4-0149-42f3-9128-8104b00a49c9" providerId="ADAL" clId="{E47B40CD-499F-4FCB-A916-7E0DA8101F6A}" dt="2023-09-11T16:20:31.916" v="1775" actId="1076"/>
          <ac:spMkLst>
            <pc:docMk/>
            <pc:sldMk cId="4119670145" sldId="582"/>
            <ac:spMk id="10" creationId="{E29DCB50-4726-5BBB-82F7-D93E8225CEA0}"/>
          </ac:spMkLst>
        </pc:spChg>
        <pc:spChg chg="add mod">
          <ac:chgData name="Lin, Xinming" userId="804290e4-0149-42f3-9128-8104b00a49c9" providerId="ADAL" clId="{E47B40CD-499F-4FCB-A916-7E0DA8101F6A}" dt="2023-09-11T16:25:16.382" v="1795" actId="20577"/>
          <ac:spMkLst>
            <pc:docMk/>
            <pc:sldMk cId="4119670145" sldId="582"/>
            <ac:spMk id="14" creationId="{21068A28-FF67-4BBE-78A0-E556B6CE548F}"/>
          </ac:spMkLst>
        </pc:spChg>
        <pc:spChg chg="add mod">
          <ac:chgData name="Lin, Xinming" userId="804290e4-0149-42f3-9128-8104b00a49c9" providerId="ADAL" clId="{E47B40CD-499F-4FCB-A916-7E0DA8101F6A}" dt="2023-09-11T16:26:03.127" v="1811" actId="1035"/>
          <ac:spMkLst>
            <pc:docMk/>
            <pc:sldMk cId="4119670145" sldId="582"/>
            <ac:spMk id="17" creationId="{E2498343-6BB7-F77C-1A18-C357280DDA71}"/>
          </ac:spMkLst>
        </pc:spChg>
        <pc:spChg chg="del">
          <ac:chgData name="Lin, Xinming" userId="804290e4-0149-42f3-9128-8104b00a49c9" providerId="ADAL" clId="{E47B40CD-499F-4FCB-A916-7E0DA8101F6A}" dt="2023-09-11T16:18:16.546" v="1759" actId="478"/>
          <ac:spMkLst>
            <pc:docMk/>
            <pc:sldMk cId="4119670145" sldId="582"/>
            <ac:spMk id="21" creationId="{1918B97C-09ED-0894-B437-76E7B546B53D}"/>
          </ac:spMkLst>
        </pc:spChg>
        <pc:spChg chg="del">
          <ac:chgData name="Lin, Xinming" userId="804290e4-0149-42f3-9128-8104b00a49c9" providerId="ADAL" clId="{E47B40CD-499F-4FCB-A916-7E0DA8101F6A}" dt="2023-09-11T16:18:02.148" v="1756" actId="478"/>
          <ac:spMkLst>
            <pc:docMk/>
            <pc:sldMk cId="4119670145" sldId="582"/>
            <ac:spMk id="24" creationId="{257808D2-CD0F-B4F5-9DF3-76B5D8327BE5}"/>
          </ac:spMkLst>
        </pc:spChg>
        <pc:grpChg chg="mod ord">
          <ac:chgData name="Lin, Xinming" userId="804290e4-0149-42f3-9128-8104b00a49c9" providerId="ADAL" clId="{E47B40CD-499F-4FCB-A916-7E0DA8101F6A}" dt="2023-09-11T16:26:17.891" v="1813" actId="167"/>
          <ac:grpSpMkLst>
            <pc:docMk/>
            <pc:sldMk cId="4119670145" sldId="582"/>
            <ac:grpSpMk id="29" creationId="{65F13D71-2C63-7337-BEB7-472ED2BF8339}"/>
          </ac:grpSpMkLst>
        </pc:grpChg>
        <pc:picChg chg="add mod">
          <ac:chgData name="Lin, Xinming" userId="804290e4-0149-42f3-9128-8104b00a49c9" providerId="ADAL" clId="{E47B40CD-499F-4FCB-A916-7E0DA8101F6A}" dt="2023-09-11T16:26:41.380" v="1817" actId="1076"/>
          <ac:picMkLst>
            <pc:docMk/>
            <pc:sldMk cId="4119670145" sldId="582"/>
            <ac:picMk id="7" creationId="{CB03E406-FAEC-FF08-A475-7BDB86939F04}"/>
          </ac:picMkLst>
        </pc:picChg>
        <pc:picChg chg="add mod">
          <ac:chgData name="Lin, Xinming" userId="804290e4-0149-42f3-9128-8104b00a49c9" providerId="ADAL" clId="{E47B40CD-499F-4FCB-A916-7E0DA8101F6A}" dt="2023-09-19T18:25:53.140" v="2263" actId="1076"/>
          <ac:picMkLst>
            <pc:docMk/>
            <pc:sldMk cId="4119670145" sldId="582"/>
            <ac:picMk id="13" creationId="{8B400B0E-7F38-9385-49DF-E60E056136DE}"/>
          </ac:picMkLst>
        </pc:picChg>
        <pc:picChg chg="del">
          <ac:chgData name="Lin, Xinming" userId="804290e4-0149-42f3-9128-8104b00a49c9" providerId="ADAL" clId="{E47B40CD-499F-4FCB-A916-7E0DA8101F6A}" dt="2023-09-11T16:18:15.130" v="1758" actId="478"/>
          <ac:picMkLst>
            <pc:docMk/>
            <pc:sldMk cId="4119670145" sldId="582"/>
            <ac:picMk id="15" creationId="{ABF0B934-D594-2D8E-7943-19B80B0FBD36}"/>
          </ac:picMkLst>
        </pc:picChg>
        <pc:picChg chg="del">
          <ac:chgData name="Lin, Xinming" userId="804290e4-0149-42f3-9128-8104b00a49c9" providerId="ADAL" clId="{E47B40CD-499F-4FCB-A916-7E0DA8101F6A}" dt="2023-09-11T16:18:00.572" v="1755" actId="478"/>
          <ac:picMkLst>
            <pc:docMk/>
            <pc:sldMk cId="4119670145" sldId="582"/>
            <ac:picMk id="26" creationId="{9A1A5426-C170-59EC-6A35-81B180AE292B}"/>
          </ac:picMkLst>
        </pc:picChg>
        <pc:picChg chg="mod ord">
          <ac:chgData name="Lin, Xinming" userId="804290e4-0149-42f3-9128-8104b00a49c9" providerId="ADAL" clId="{E47B40CD-499F-4FCB-A916-7E0DA8101F6A}" dt="2023-09-11T16:26:27.837" v="1816" actId="167"/>
          <ac:picMkLst>
            <pc:docMk/>
            <pc:sldMk cId="4119670145" sldId="582"/>
            <ac:picMk id="28" creationId="{0541FE9F-8B43-E357-938C-AFF44518970D}"/>
          </ac:picMkLst>
        </pc:picChg>
        <pc:picChg chg="mod">
          <ac:chgData name="Lin, Xinming" userId="804290e4-0149-42f3-9128-8104b00a49c9" providerId="ADAL" clId="{E47B40CD-499F-4FCB-A916-7E0DA8101F6A}" dt="2023-09-11T16:18:36.838" v="1764" actId="962"/>
          <ac:picMkLst>
            <pc:docMk/>
            <pc:sldMk cId="4119670145" sldId="582"/>
            <ac:picMk id="30" creationId="{B714DF97-DB49-BD47-9990-951D74AFF750}"/>
          </ac:picMkLst>
        </pc:picChg>
      </pc:sldChg>
      <pc:sldChg chg="addSp delSp modSp add del mod">
        <pc:chgData name="Lin, Xinming" userId="804290e4-0149-42f3-9128-8104b00a49c9" providerId="ADAL" clId="{E47B40CD-499F-4FCB-A916-7E0DA8101F6A}" dt="2023-09-11T23:34:51.399" v="1866" actId="2696"/>
        <pc:sldMkLst>
          <pc:docMk/>
          <pc:sldMk cId="2259366989" sldId="583"/>
        </pc:sldMkLst>
        <pc:spChg chg="del mod">
          <ac:chgData name="Lin, Xinming" userId="804290e4-0149-42f3-9128-8104b00a49c9" providerId="ADAL" clId="{E47B40CD-499F-4FCB-A916-7E0DA8101F6A}" dt="2023-09-11T16:28:42.279" v="1828" actId="478"/>
          <ac:spMkLst>
            <pc:docMk/>
            <pc:sldMk cId="2259366989" sldId="583"/>
            <ac:spMk id="9" creationId="{24D9A1C9-21CE-463D-BB35-F6C7EDF9A2F5}"/>
          </ac:spMkLst>
        </pc:spChg>
        <pc:spChg chg="del">
          <ac:chgData name="Lin, Xinming" userId="804290e4-0149-42f3-9128-8104b00a49c9" providerId="ADAL" clId="{E47B40CD-499F-4FCB-A916-7E0DA8101F6A}" dt="2023-09-11T16:28:28.174" v="1825" actId="478"/>
          <ac:spMkLst>
            <pc:docMk/>
            <pc:sldMk cId="2259366989" sldId="583"/>
            <ac:spMk id="10" creationId="{E29DCB50-4726-5BBB-82F7-D93E8225CEA0}"/>
          </ac:spMkLst>
        </pc:spChg>
        <pc:spChg chg="del">
          <ac:chgData name="Lin, Xinming" userId="804290e4-0149-42f3-9128-8104b00a49c9" providerId="ADAL" clId="{E47B40CD-499F-4FCB-A916-7E0DA8101F6A}" dt="2023-09-11T16:28:31.547" v="1826" actId="478"/>
          <ac:spMkLst>
            <pc:docMk/>
            <pc:sldMk cId="2259366989" sldId="583"/>
            <ac:spMk id="11" creationId="{893EE8B6-5E2C-47E1-672D-593E44C49CA5}"/>
          </ac:spMkLst>
        </pc:spChg>
        <pc:spChg chg="add del mod">
          <ac:chgData name="Lin, Xinming" userId="804290e4-0149-42f3-9128-8104b00a49c9" providerId="ADAL" clId="{E47B40CD-499F-4FCB-A916-7E0DA8101F6A}" dt="2023-09-11T16:28:47.977" v="1831" actId="478"/>
          <ac:spMkLst>
            <pc:docMk/>
            <pc:sldMk cId="2259366989" sldId="583"/>
            <ac:spMk id="12" creationId="{1B7240D8-0374-7C98-A424-E440F72DDE3B}"/>
          </ac:spMkLst>
        </pc:spChg>
        <pc:spChg chg="del">
          <ac:chgData name="Lin, Xinming" userId="804290e4-0149-42f3-9128-8104b00a49c9" providerId="ADAL" clId="{E47B40CD-499F-4FCB-A916-7E0DA8101F6A}" dt="2023-09-11T16:28:17.634" v="1819" actId="478"/>
          <ac:spMkLst>
            <pc:docMk/>
            <pc:sldMk cId="2259366989" sldId="583"/>
            <ac:spMk id="14" creationId="{21068A28-FF67-4BBE-78A0-E556B6CE548F}"/>
          </ac:spMkLst>
        </pc:spChg>
        <pc:spChg chg="add mod">
          <ac:chgData name="Lin, Xinming" userId="804290e4-0149-42f3-9128-8104b00a49c9" providerId="ADAL" clId="{E47B40CD-499F-4FCB-A916-7E0DA8101F6A}" dt="2023-09-11T16:29:01.925" v="1835" actId="1076"/>
          <ac:spMkLst>
            <pc:docMk/>
            <pc:sldMk cId="2259366989" sldId="583"/>
            <ac:spMk id="16" creationId="{52749599-2DCC-113B-03FE-D88FA14EAAC0}"/>
          </ac:spMkLst>
        </pc:spChg>
        <pc:spChg chg="del">
          <ac:chgData name="Lin, Xinming" userId="804290e4-0149-42f3-9128-8104b00a49c9" providerId="ADAL" clId="{E47B40CD-499F-4FCB-A916-7E0DA8101F6A}" dt="2023-09-11T16:28:20.880" v="1821" actId="478"/>
          <ac:spMkLst>
            <pc:docMk/>
            <pc:sldMk cId="2259366989" sldId="583"/>
            <ac:spMk id="17" creationId="{E2498343-6BB7-F77C-1A18-C357280DDA71}"/>
          </ac:spMkLst>
        </pc:spChg>
        <pc:grpChg chg="del">
          <ac:chgData name="Lin, Xinming" userId="804290e4-0149-42f3-9128-8104b00a49c9" providerId="ADAL" clId="{E47B40CD-499F-4FCB-A916-7E0DA8101F6A}" dt="2023-09-11T16:28:44.529" v="1830" actId="478"/>
          <ac:grpSpMkLst>
            <pc:docMk/>
            <pc:sldMk cId="2259366989" sldId="583"/>
            <ac:grpSpMk id="29" creationId="{65F13D71-2C63-7337-BEB7-472ED2BF8339}"/>
          </ac:grpSpMkLst>
        </pc:grpChg>
        <pc:picChg chg="del">
          <ac:chgData name="Lin, Xinming" userId="804290e4-0149-42f3-9128-8104b00a49c9" providerId="ADAL" clId="{E47B40CD-499F-4FCB-A916-7E0DA8101F6A}" dt="2023-09-11T16:28:21.721" v="1822" actId="478"/>
          <ac:picMkLst>
            <pc:docMk/>
            <pc:sldMk cId="2259366989" sldId="583"/>
            <ac:picMk id="7" creationId="{CB03E406-FAEC-FF08-A475-7BDB86939F04}"/>
          </ac:picMkLst>
        </pc:picChg>
        <pc:picChg chg="del">
          <ac:chgData name="Lin, Xinming" userId="804290e4-0149-42f3-9128-8104b00a49c9" providerId="ADAL" clId="{E47B40CD-499F-4FCB-A916-7E0DA8101F6A}" dt="2023-09-11T16:28:18.529" v="1820" actId="478"/>
          <ac:picMkLst>
            <pc:docMk/>
            <pc:sldMk cId="2259366989" sldId="583"/>
            <ac:picMk id="13" creationId="{8B400B0E-7F38-9385-49DF-E60E056136DE}"/>
          </ac:picMkLst>
        </pc:picChg>
        <pc:picChg chg="del">
          <ac:chgData name="Lin, Xinming" userId="804290e4-0149-42f3-9128-8104b00a49c9" providerId="ADAL" clId="{E47B40CD-499F-4FCB-A916-7E0DA8101F6A}" dt="2023-09-11T16:28:23.764" v="1824" actId="478"/>
          <ac:picMkLst>
            <pc:docMk/>
            <pc:sldMk cId="2259366989" sldId="583"/>
            <ac:picMk id="28" creationId="{0541FE9F-8B43-E357-938C-AFF44518970D}"/>
          </ac:picMkLst>
        </pc:picChg>
      </pc:sldChg>
      <pc:sldChg chg="addSp delSp modSp add mod ord">
        <pc:chgData name="Lin, Xinming" userId="804290e4-0149-42f3-9128-8104b00a49c9" providerId="ADAL" clId="{E47B40CD-499F-4FCB-A916-7E0DA8101F6A}" dt="2023-09-12T15:12:31.894" v="1980" actId="1076"/>
        <pc:sldMkLst>
          <pc:docMk/>
          <pc:sldMk cId="2773976150" sldId="584"/>
        </pc:sldMkLst>
        <pc:spChg chg="mod">
          <ac:chgData name="Lin, Xinming" userId="804290e4-0149-42f3-9128-8104b00a49c9" providerId="ADAL" clId="{E47B40CD-499F-4FCB-A916-7E0DA8101F6A}" dt="2023-09-11T23:34:42.142" v="1864" actId="20577"/>
          <ac:spMkLst>
            <pc:docMk/>
            <pc:sldMk cId="2773976150" sldId="584"/>
            <ac:spMk id="2" creationId="{00000000-0000-0000-0000-000000000000}"/>
          </ac:spMkLst>
        </pc:spChg>
        <pc:spChg chg="add mod">
          <ac:chgData name="Lin, Xinming" userId="804290e4-0149-42f3-9128-8104b00a49c9" providerId="ADAL" clId="{E47B40CD-499F-4FCB-A916-7E0DA8101F6A}" dt="2023-09-11T16:36:58.524" v="1857" actId="1076"/>
          <ac:spMkLst>
            <pc:docMk/>
            <pc:sldMk cId="2773976150" sldId="584"/>
            <ac:spMk id="3" creationId="{BC9B2E9A-069D-9B4F-F694-C9CEED1781CB}"/>
          </ac:spMkLst>
        </pc:spChg>
        <pc:spChg chg="add mod">
          <ac:chgData name="Lin, Xinming" userId="804290e4-0149-42f3-9128-8104b00a49c9" providerId="ADAL" clId="{E47B40CD-499F-4FCB-A916-7E0DA8101F6A}" dt="2023-09-12T15:11:55.206" v="1971" actId="1582"/>
          <ac:spMkLst>
            <pc:docMk/>
            <pc:sldMk cId="2773976150" sldId="584"/>
            <ac:spMk id="16" creationId="{5DE369E5-53B6-1350-3C06-C26AD3DB0BE4}"/>
          </ac:spMkLst>
        </pc:spChg>
        <pc:spChg chg="add mod">
          <ac:chgData name="Lin, Xinming" userId="804290e4-0149-42f3-9128-8104b00a49c9" providerId="ADAL" clId="{E47B40CD-499F-4FCB-A916-7E0DA8101F6A}" dt="2023-09-12T15:12:07.521" v="1976" actId="1035"/>
          <ac:spMkLst>
            <pc:docMk/>
            <pc:sldMk cId="2773976150" sldId="584"/>
            <ac:spMk id="17" creationId="{A378BBD9-F174-15CD-E5A5-97011C832938}"/>
          </ac:spMkLst>
        </pc:spChg>
        <pc:spChg chg="add mod">
          <ac:chgData name="Lin, Xinming" userId="804290e4-0149-42f3-9128-8104b00a49c9" providerId="ADAL" clId="{E47B40CD-499F-4FCB-A916-7E0DA8101F6A}" dt="2023-09-12T15:12:26.152" v="1978" actId="1076"/>
          <ac:spMkLst>
            <pc:docMk/>
            <pc:sldMk cId="2773976150" sldId="584"/>
            <ac:spMk id="18" creationId="{2CA4133F-E919-D839-A194-3D38553676AC}"/>
          </ac:spMkLst>
        </pc:spChg>
        <pc:spChg chg="add mod">
          <ac:chgData name="Lin, Xinming" userId="804290e4-0149-42f3-9128-8104b00a49c9" providerId="ADAL" clId="{E47B40CD-499F-4FCB-A916-7E0DA8101F6A}" dt="2023-09-12T15:12:31.894" v="1980" actId="1076"/>
          <ac:spMkLst>
            <pc:docMk/>
            <pc:sldMk cId="2773976150" sldId="584"/>
            <ac:spMk id="19" creationId="{6BDBBA85-741D-843D-0898-9AAEFAF065D7}"/>
          </ac:spMkLst>
        </pc:spChg>
        <pc:spChg chg="del mod topLvl">
          <ac:chgData name="Lin, Xinming" userId="804290e4-0149-42f3-9128-8104b00a49c9" providerId="ADAL" clId="{E47B40CD-499F-4FCB-A916-7E0DA8101F6A}" dt="2023-09-11T16:36:00.055" v="1843" actId="478"/>
          <ac:spMkLst>
            <pc:docMk/>
            <pc:sldMk cId="2773976150" sldId="584"/>
            <ac:spMk id="22" creationId="{32689251-4766-1E8E-211C-E4A10DA28A52}"/>
          </ac:spMkLst>
        </pc:spChg>
        <pc:spChg chg="del mod topLvl">
          <ac:chgData name="Lin, Xinming" userId="804290e4-0149-42f3-9128-8104b00a49c9" providerId="ADAL" clId="{E47B40CD-499F-4FCB-A916-7E0DA8101F6A}" dt="2023-09-11T16:36:02.429" v="1844" actId="478"/>
          <ac:spMkLst>
            <pc:docMk/>
            <pc:sldMk cId="2773976150" sldId="584"/>
            <ac:spMk id="23" creationId="{7874C263-754B-165D-BAEB-C835FC5BAADF}"/>
          </ac:spMkLst>
        </pc:spChg>
        <pc:spChg chg="mod topLvl">
          <ac:chgData name="Lin, Xinming" userId="804290e4-0149-42f3-9128-8104b00a49c9" providerId="ADAL" clId="{E47B40CD-499F-4FCB-A916-7E0DA8101F6A}" dt="2023-09-11T16:35:51.598" v="1840" actId="1076"/>
          <ac:spMkLst>
            <pc:docMk/>
            <pc:sldMk cId="2773976150" sldId="584"/>
            <ac:spMk id="24" creationId="{9283630B-16C4-1005-1F69-D9A78343D3CE}"/>
          </ac:spMkLst>
        </pc:spChg>
        <pc:grpChg chg="del">
          <ac:chgData name="Lin, Xinming" userId="804290e4-0149-42f3-9128-8104b00a49c9" providerId="ADAL" clId="{E47B40CD-499F-4FCB-A916-7E0DA8101F6A}" dt="2023-09-11T16:35:47.723" v="1839" actId="165"/>
          <ac:grpSpMkLst>
            <pc:docMk/>
            <pc:sldMk cId="2773976150" sldId="584"/>
            <ac:grpSpMk id="25" creationId="{C661E9F4-2A64-24DA-4B1F-F97654D4B8C8}"/>
          </ac:grpSpMkLst>
        </pc:grpChg>
        <pc:picChg chg="add mod">
          <ac:chgData name="Lin, Xinming" userId="804290e4-0149-42f3-9128-8104b00a49c9" providerId="ADAL" clId="{E47B40CD-499F-4FCB-A916-7E0DA8101F6A}" dt="2023-09-12T14:59:22.828" v="1889" actId="1076"/>
          <ac:picMkLst>
            <pc:docMk/>
            <pc:sldMk cId="2773976150" sldId="584"/>
            <ac:picMk id="9" creationId="{5D2052DA-97F3-B9BC-AA10-33886A2D460A}"/>
          </ac:picMkLst>
        </pc:picChg>
        <pc:picChg chg="mod topLvl">
          <ac:chgData name="Lin, Xinming" userId="804290e4-0149-42f3-9128-8104b00a49c9" providerId="ADAL" clId="{E47B40CD-499F-4FCB-A916-7E0DA8101F6A}" dt="2023-09-11T16:36:40.391" v="1853" actId="1076"/>
          <ac:picMkLst>
            <pc:docMk/>
            <pc:sldMk cId="2773976150" sldId="584"/>
            <ac:picMk id="11" creationId="{91624EE9-A7AD-8CDC-C142-C1F2BD0C4B72}"/>
          </ac:picMkLst>
        </pc:picChg>
        <pc:picChg chg="add mod">
          <ac:chgData name="Lin, Xinming" userId="804290e4-0149-42f3-9128-8104b00a49c9" providerId="ADAL" clId="{E47B40CD-499F-4FCB-A916-7E0DA8101F6A}" dt="2023-09-12T15:00:48.710" v="1903" actId="1076"/>
          <ac:picMkLst>
            <pc:docMk/>
            <pc:sldMk cId="2773976150" sldId="584"/>
            <ac:picMk id="12" creationId="{FD3F8492-C4FA-EA5A-23F2-AA9D917BC8FF}"/>
          </ac:picMkLst>
        </pc:picChg>
        <pc:picChg chg="mod topLvl">
          <ac:chgData name="Lin, Xinming" userId="804290e4-0149-42f3-9128-8104b00a49c9" providerId="ADAL" clId="{E47B40CD-499F-4FCB-A916-7E0DA8101F6A}" dt="2023-09-11T16:36:44.703" v="1854" actId="1076"/>
          <ac:picMkLst>
            <pc:docMk/>
            <pc:sldMk cId="2773976150" sldId="584"/>
            <ac:picMk id="14" creationId="{505CF567-C382-C03E-1D03-3D3EDC48108D}"/>
          </ac:picMkLst>
        </pc:picChg>
        <pc:picChg chg="add mod">
          <ac:chgData name="Lin, Xinming" userId="804290e4-0149-42f3-9128-8104b00a49c9" providerId="ADAL" clId="{E47B40CD-499F-4FCB-A916-7E0DA8101F6A}" dt="2023-09-12T15:00:28.744" v="1902" actId="1076"/>
          <ac:picMkLst>
            <pc:docMk/>
            <pc:sldMk cId="2773976150" sldId="584"/>
            <ac:picMk id="15" creationId="{706EEB84-0C19-A182-629A-A9F641CCB15F}"/>
          </ac:picMkLst>
        </pc:picChg>
        <pc:picChg chg="mod topLvl">
          <ac:chgData name="Lin, Xinming" userId="804290e4-0149-42f3-9128-8104b00a49c9" providerId="ADAL" clId="{E47B40CD-499F-4FCB-A916-7E0DA8101F6A}" dt="2023-09-11T16:36:46.510" v="1855" actId="1076"/>
          <ac:picMkLst>
            <pc:docMk/>
            <pc:sldMk cId="2773976150" sldId="584"/>
            <ac:picMk id="21" creationId="{E0C68492-440E-9EAC-DCE6-1FE6C006B0BF}"/>
          </ac:picMkLst>
        </pc:picChg>
      </pc:sldChg>
      <pc:sldChg chg="addSp delSp modSp add del mod">
        <pc:chgData name="Lin, Xinming" userId="804290e4-0149-42f3-9128-8104b00a49c9" providerId="ADAL" clId="{E47B40CD-499F-4FCB-A916-7E0DA8101F6A}" dt="2023-09-12T14:58:46.509" v="1882" actId="2696"/>
        <pc:sldMkLst>
          <pc:docMk/>
          <pc:sldMk cId="3921653922" sldId="585"/>
        </pc:sldMkLst>
        <pc:spChg chg="mod">
          <ac:chgData name="Lin, Xinming" userId="804290e4-0149-42f3-9128-8104b00a49c9" providerId="ADAL" clId="{E47B40CD-499F-4FCB-A916-7E0DA8101F6A}" dt="2023-09-11T23:34:54.534" v="1869" actId="20577"/>
          <ac:spMkLst>
            <pc:docMk/>
            <pc:sldMk cId="3921653922" sldId="585"/>
            <ac:spMk id="2" creationId="{00000000-0000-0000-0000-000000000000}"/>
          </ac:spMkLst>
        </pc:spChg>
        <pc:picChg chg="add del mod">
          <ac:chgData name="Lin, Xinming" userId="804290e4-0149-42f3-9128-8104b00a49c9" providerId="ADAL" clId="{E47B40CD-499F-4FCB-A916-7E0DA8101F6A}" dt="2023-09-11T23:36:23.273" v="1874" actId="478"/>
          <ac:picMkLst>
            <pc:docMk/>
            <pc:sldMk cId="3921653922" sldId="585"/>
            <ac:picMk id="9" creationId="{C9373BFF-0D0E-5F1B-5D03-75839A4D3EC7}"/>
          </ac:picMkLst>
        </pc:picChg>
      </pc:sldChg>
      <pc:sldChg chg="addSp delSp modSp add mod ord">
        <pc:chgData name="Lin, Xinming" userId="804290e4-0149-42f3-9128-8104b00a49c9" providerId="ADAL" clId="{E47B40CD-499F-4FCB-A916-7E0DA8101F6A}" dt="2023-09-12T15:39:42.030" v="2000" actId="20577"/>
        <pc:sldMkLst>
          <pc:docMk/>
          <pc:sldMk cId="2031454027" sldId="586"/>
        </pc:sldMkLst>
        <pc:spChg chg="mod">
          <ac:chgData name="Lin, Xinming" userId="804290e4-0149-42f3-9128-8104b00a49c9" providerId="ADAL" clId="{E47B40CD-499F-4FCB-A916-7E0DA8101F6A}" dt="2023-09-12T15:39:42.030" v="2000" actId="20577"/>
          <ac:spMkLst>
            <pc:docMk/>
            <pc:sldMk cId="2031454027" sldId="586"/>
            <ac:spMk id="2" creationId="{00000000-0000-0000-0000-000000000000}"/>
          </ac:spMkLst>
        </pc:spChg>
        <pc:spChg chg="add mod">
          <ac:chgData name="Lin, Xinming" userId="804290e4-0149-42f3-9128-8104b00a49c9" providerId="ADAL" clId="{E47B40CD-499F-4FCB-A916-7E0DA8101F6A}" dt="2023-09-12T14:58:50.943" v="1884" actId="1076"/>
          <ac:spMkLst>
            <pc:docMk/>
            <pc:sldMk cId="2031454027" sldId="586"/>
            <ac:spMk id="3" creationId="{F889CAC4-C196-D5A9-D94E-0C141E3EDF82}"/>
          </ac:spMkLst>
        </pc:spChg>
        <pc:spChg chg="del mod">
          <ac:chgData name="Lin, Xinming" userId="804290e4-0149-42f3-9128-8104b00a49c9" providerId="ADAL" clId="{E47B40CD-499F-4FCB-A916-7E0DA8101F6A}" dt="2023-09-12T15:01:33.217" v="1908" actId="478"/>
          <ac:spMkLst>
            <pc:docMk/>
            <pc:sldMk cId="2031454027" sldId="586"/>
            <ac:spMk id="18" creationId="{5BCBB09F-4EE4-CC4C-07D0-66E4679461E2}"/>
          </ac:spMkLst>
        </pc:spChg>
        <pc:spChg chg="del">
          <ac:chgData name="Lin, Xinming" userId="804290e4-0149-42f3-9128-8104b00a49c9" providerId="ADAL" clId="{E47B40CD-499F-4FCB-A916-7E0DA8101F6A}" dt="2023-09-12T15:01:37.617" v="1909" actId="478"/>
          <ac:spMkLst>
            <pc:docMk/>
            <pc:sldMk cId="2031454027" sldId="586"/>
            <ac:spMk id="19" creationId="{D6982D52-7026-A85E-FA3E-44EACBB79041}"/>
          </ac:spMkLst>
        </pc:spChg>
        <pc:spChg chg="add mod">
          <ac:chgData name="Lin, Xinming" userId="804290e4-0149-42f3-9128-8104b00a49c9" providerId="ADAL" clId="{E47B40CD-499F-4FCB-A916-7E0DA8101F6A}" dt="2023-09-12T15:13:24.711" v="1983" actId="1038"/>
          <ac:spMkLst>
            <pc:docMk/>
            <pc:sldMk cId="2031454027" sldId="586"/>
            <ac:spMk id="29" creationId="{1A8B9756-0980-B276-B73F-C2205A93204B}"/>
          </ac:spMkLst>
        </pc:spChg>
        <pc:spChg chg="add mod">
          <ac:chgData name="Lin, Xinming" userId="804290e4-0149-42f3-9128-8104b00a49c9" providerId="ADAL" clId="{E47B40CD-499F-4FCB-A916-7E0DA8101F6A}" dt="2023-09-12T15:13:40.876" v="1987" actId="1076"/>
          <ac:spMkLst>
            <pc:docMk/>
            <pc:sldMk cId="2031454027" sldId="586"/>
            <ac:spMk id="30" creationId="{5CFEA0F7-FC2F-901F-B267-FD0180F13A73}"/>
          </ac:spMkLst>
        </pc:spChg>
        <pc:spChg chg="add mod">
          <ac:chgData name="Lin, Xinming" userId="804290e4-0149-42f3-9128-8104b00a49c9" providerId="ADAL" clId="{E47B40CD-499F-4FCB-A916-7E0DA8101F6A}" dt="2023-09-12T15:14:00.047" v="1992" actId="14100"/>
          <ac:spMkLst>
            <pc:docMk/>
            <pc:sldMk cId="2031454027" sldId="586"/>
            <ac:spMk id="31" creationId="{CE37257E-79B7-EF8D-AA55-632D715B7BBA}"/>
          </ac:spMkLst>
        </pc:spChg>
        <pc:spChg chg="add mod">
          <ac:chgData name="Lin, Xinming" userId="804290e4-0149-42f3-9128-8104b00a49c9" providerId="ADAL" clId="{E47B40CD-499F-4FCB-A916-7E0DA8101F6A}" dt="2023-09-12T15:14:10.946" v="1996" actId="1076"/>
          <ac:spMkLst>
            <pc:docMk/>
            <pc:sldMk cId="2031454027" sldId="586"/>
            <ac:spMk id="32" creationId="{E6D24F80-5E9C-D7C9-AF96-923B85FF29CA}"/>
          </ac:spMkLst>
        </pc:spChg>
        <pc:grpChg chg="mod">
          <ac:chgData name="Lin, Xinming" userId="804290e4-0149-42f3-9128-8104b00a49c9" providerId="ADAL" clId="{E47B40CD-499F-4FCB-A916-7E0DA8101F6A}" dt="2023-09-12T15:14:05.704" v="1995" actId="1076"/>
          <ac:grpSpMkLst>
            <pc:docMk/>
            <pc:sldMk cId="2031454027" sldId="586"/>
            <ac:grpSpMk id="20" creationId="{B5C006F2-81C7-619A-9620-477DF0478B91}"/>
          </ac:grpSpMkLst>
        </pc:grpChg>
        <pc:picChg chg="mod">
          <ac:chgData name="Lin, Xinming" userId="804290e4-0149-42f3-9128-8104b00a49c9" providerId="ADAL" clId="{E47B40CD-499F-4FCB-A916-7E0DA8101F6A}" dt="2023-09-12T15:01:24.318" v="1906" actId="14100"/>
          <ac:picMkLst>
            <pc:docMk/>
            <pc:sldMk cId="2031454027" sldId="586"/>
            <ac:picMk id="9" creationId="{475DDE00-26DC-380B-AB5E-6361DFFF0B50}"/>
          </ac:picMkLst>
        </pc:picChg>
        <pc:picChg chg="add mod">
          <ac:chgData name="Lin, Xinming" userId="804290e4-0149-42f3-9128-8104b00a49c9" providerId="ADAL" clId="{E47B40CD-499F-4FCB-A916-7E0DA8101F6A}" dt="2023-09-12T15:02:55.751" v="1927" actId="1076"/>
          <ac:picMkLst>
            <pc:docMk/>
            <pc:sldMk cId="2031454027" sldId="586"/>
            <ac:picMk id="10" creationId="{5280A479-4EE5-4CE1-67F8-9ACD20C1DCE1}"/>
          </ac:picMkLst>
        </pc:picChg>
        <pc:picChg chg="mod">
          <ac:chgData name="Lin, Xinming" userId="804290e4-0149-42f3-9128-8104b00a49c9" providerId="ADAL" clId="{E47B40CD-499F-4FCB-A916-7E0DA8101F6A}" dt="2023-09-12T15:02:51.307" v="1926" actId="1037"/>
          <ac:picMkLst>
            <pc:docMk/>
            <pc:sldMk cId="2031454027" sldId="586"/>
            <ac:picMk id="12" creationId="{0B35C632-3F68-71FB-EABA-EF26A14F4442}"/>
          </ac:picMkLst>
        </pc:picChg>
        <pc:picChg chg="add del mod">
          <ac:chgData name="Lin, Xinming" userId="804290e4-0149-42f3-9128-8104b00a49c9" providerId="ADAL" clId="{E47B40CD-499F-4FCB-A916-7E0DA8101F6A}" dt="2023-09-12T15:10:21.573" v="1954" actId="478"/>
          <ac:picMkLst>
            <pc:docMk/>
            <pc:sldMk cId="2031454027" sldId="586"/>
            <ac:picMk id="13" creationId="{806607A9-E587-39D4-2E44-55B4723D3547}"/>
          </ac:picMkLst>
        </pc:picChg>
        <pc:picChg chg="add del mod">
          <ac:chgData name="Lin, Xinming" userId="804290e4-0149-42f3-9128-8104b00a49c9" providerId="ADAL" clId="{E47B40CD-499F-4FCB-A916-7E0DA8101F6A}" dt="2023-09-12T15:09:14.442" v="1946" actId="478"/>
          <ac:picMkLst>
            <pc:docMk/>
            <pc:sldMk cId="2031454027" sldId="586"/>
            <ac:picMk id="15" creationId="{BA4126C0-35DF-6EF1-413B-0FC312DA0AF3}"/>
          </ac:picMkLst>
        </pc:picChg>
        <pc:picChg chg="add del mod">
          <ac:chgData name="Lin, Xinming" userId="804290e4-0149-42f3-9128-8104b00a49c9" providerId="ADAL" clId="{E47B40CD-499F-4FCB-A916-7E0DA8101F6A}" dt="2023-09-12T15:10:09.228" v="1950" actId="478"/>
          <ac:picMkLst>
            <pc:docMk/>
            <pc:sldMk cId="2031454027" sldId="586"/>
            <ac:picMk id="17" creationId="{4DB7CD62-ACB7-CB57-CEF7-AAF7552AF692}"/>
          </ac:picMkLst>
        </pc:picChg>
        <pc:picChg chg="add del mod">
          <ac:chgData name="Lin, Xinming" userId="804290e4-0149-42f3-9128-8104b00a49c9" providerId="ADAL" clId="{E47B40CD-499F-4FCB-A916-7E0DA8101F6A}" dt="2023-09-12T15:09:47.036" v="1948" actId="478"/>
          <ac:picMkLst>
            <pc:docMk/>
            <pc:sldMk cId="2031454027" sldId="586"/>
            <ac:picMk id="22" creationId="{8050A344-0026-5ED4-3C09-C59F64E2A46E}"/>
          </ac:picMkLst>
        </pc:picChg>
        <pc:picChg chg="add mod">
          <ac:chgData name="Lin, Xinming" userId="804290e4-0149-42f3-9128-8104b00a49c9" providerId="ADAL" clId="{E47B40CD-499F-4FCB-A916-7E0DA8101F6A}" dt="2023-09-12T15:10:18.601" v="1953" actId="1076"/>
          <ac:picMkLst>
            <pc:docMk/>
            <pc:sldMk cId="2031454027" sldId="586"/>
            <ac:picMk id="24" creationId="{AB7731C5-B44B-ECAF-13E5-DF0FB6E17F5E}"/>
          </ac:picMkLst>
        </pc:picChg>
        <pc:picChg chg="add mod">
          <ac:chgData name="Lin, Xinming" userId="804290e4-0149-42f3-9128-8104b00a49c9" providerId="ADAL" clId="{E47B40CD-499F-4FCB-A916-7E0DA8101F6A}" dt="2023-09-12T15:10:37.047" v="1960" actId="1076"/>
          <ac:picMkLst>
            <pc:docMk/>
            <pc:sldMk cId="2031454027" sldId="586"/>
            <ac:picMk id="26" creationId="{D313D29C-35F1-C224-742E-2AC04BAA2727}"/>
          </ac:picMkLst>
        </pc:picChg>
        <pc:picChg chg="add mod">
          <ac:chgData name="Lin, Xinming" userId="804290e4-0149-42f3-9128-8104b00a49c9" providerId="ADAL" clId="{E47B40CD-499F-4FCB-A916-7E0DA8101F6A}" dt="2023-09-12T15:10:52.573" v="1965" actId="1076"/>
          <ac:picMkLst>
            <pc:docMk/>
            <pc:sldMk cId="2031454027" sldId="586"/>
            <ac:picMk id="28" creationId="{DAEB400F-618D-554A-425C-6DA49082649D}"/>
          </ac:picMkLst>
        </pc:picChg>
      </pc:sldChg>
      <pc:sldChg chg="addSp delSp modSp add mod">
        <pc:chgData name="Lin, Xinming" userId="804290e4-0149-42f3-9128-8104b00a49c9" providerId="ADAL" clId="{E47B40CD-499F-4FCB-A916-7E0DA8101F6A}" dt="2023-09-12T15:43:53.898" v="2058" actId="20577"/>
        <pc:sldMkLst>
          <pc:docMk/>
          <pc:sldMk cId="1860205654" sldId="587"/>
        </pc:sldMkLst>
        <pc:spChg chg="mod">
          <ac:chgData name="Lin, Xinming" userId="804290e4-0149-42f3-9128-8104b00a49c9" providerId="ADAL" clId="{E47B40CD-499F-4FCB-A916-7E0DA8101F6A}" dt="2023-09-12T15:43:53.898" v="2058" actId="20577"/>
          <ac:spMkLst>
            <pc:docMk/>
            <pc:sldMk cId="1860205654" sldId="587"/>
            <ac:spMk id="2" creationId="{00000000-0000-0000-0000-000000000000}"/>
          </ac:spMkLst>
        </pc:spChg>
        <pc:graphicFrameChg chg="del">
          <ac:chgData name="Lin, Xinming" userId="804290e4-0149-42f3-9128-8104b00a49c9" providerId="ADAL" clId="{E47B40CD-499F-4FCB-A916-7E0DA8101F6A}" dt="2023-09-12T15:42:13.577" v="2002" actId="478"/>
          <ac:graphicFrameMkLst>
            <pc:docMk/>
            <pc:sldMk cId="1860205654" sldId="587"/>
            <ac:graphicFrameMk id="3" creationId="{1626154E-417F-55BE-9FF4-1BBBB623F7DA}"/>
          </ac:graphicFrameMkLst>
        </pc:graphicFrameChg>
        <pc:picChg chg="add del mod">
          <ac:chgData name="Lin, Xinming" userId="804290e4-0149-42f3-9128-8104b00a49c9" providerId="ADAL" clId="{E47B40CD-499F-4FCB-A916-7E0DA8101F6A}" dt="2023-09-12T15:42:24.416" v="2010" actId="478"/>
          <ac:picMkLst>
            <pc:docMk/>
            <pc:sldMk cId="1860205654" sldId="587"/>
            <ac:picMk id="9" creationId="{391A602D-8935-1F03-E68D-B781842546C7}"/>
          </ac:picMkLst>
        </pc:picChg>
        <pc:picChg chg="add mod">
          <ac:chgData name="Lin, Xinming" userId="804290e4-0149-42f3-9128-8104b00a49c9" providerId="ADAL" clId="{E47B40CD-499F-4FCB-A916-7E0DA8101F6A}" dt="2023-09-12T15:43:22.790" v="2021" actId="1076"/>
          <ac:picMkLst>
            <pc:docMk/>
            <pc:sldMk cId="1860205654" sldId="587"/>
            <ac:picMk id="11" creationId="{B0AC2539-9097-15F0-8831-63634E051E76}"/>
          </ac:picMkLst>
        </pc:picChg>
        <pc:picChg chg="add mod">
          <ac:chgData name="Lin, Xinming" userId="804290e4-0149-42f3-9128-8104b00a49c9" providerId="ADAL" clId="{E47B40CD-499F-4FCB-A916-7E0DA8101F6A}" dt="2023-09-12T15:43:29.978" v="2023" actId="1076"/>
          <ac:picMkLst>
            <pc:docMk/>
            <pc:sldMk cId="1860205654" sldId="587"/>
            <ac:picMk id="13" creationId="{51387747-6DC4-E550-4F48-E22C5236FA46}"/>
          </ac:picMkLst>
        </pc:picChg>
      </pc:sldChg>
      <pc:sldChg chg="delSp modSp add mod ord">
        <pc:chgData name="Lin, Xinming" userId="804290e4-0149-42f3-9128-8104b00a49c9" providerId="ADAL" clId="{E47B40CD-499F-4FCB-A916-7E0DA8101F6A}" dt="2023-09-25T20:54:13.159" v="2768" actId="20577"/>
        <pc:sldMkLst>
          <pc:docMk/>
          <pc:sldMk cId="3205832559" sldId="588"/>
        </pc:sldMkLst>
        <pc:spChg chg="mod">
          <ac:chgData name="Lin, Xinming" userId="804290e4-0149-42f3-9128-8104b00a49c9" providerId="ADAL" clId="{E47B40CD-499F-4FCB-A916-7E0DA8101F6A}" dt="2023-09-18T15:41:58.999" v="2098" actId="20577"/>
          <ac:spMkLst>
            <pc:docMk/>
            <pc:sldMk cId="3205832559" sldId="588"/>
            <ac:spMk id="2" creationId="{00000000-0000-0000-0000-000000000000}"/>
          </ac:spMkLst>
        </pc:spChg>
        <pc:spChg chg="mod">
          <ac:chgData name="Lin, Xinming" userId="804290e4-0149-42f3-9128-8104b00a49c9" providerId="ADAL" clId="{E47B40CD-499F-4FCB-A916-7E0DA8101F6A}" dt="2023-09-25T20:54:13.159" v="2768" actId="20577"/>
          <ac:spMkLst>
            <pc:docMk/>
            <pc:sldMk cId="3205832559" sldId="588"/>
            <ac:spMk id="9" creationId="{24D9A1C9-21CE-463D-BB35-F6C7EDF9A2F5}"/>
          </ac:spMkLst>
        </pc:spChg>
        <pc:spChg chg="del">
          <ac:chgData name="Lin, Xinming" userId="804290e4-0149-42f3-9128-8104b00a49c9" providerId="ADAL" clId="{E47B40CD-499F-4FCB-A916-7E0DA8101F6A}" dt="2023-09-18T15:41:34.687" v="2095" actId="478"/>
          <ac:spMkLst>
            <pc:docMk/>
            <pc:sldMk cId="3205832559" sldId="588"/>
            <ac:spMk id="10" creationId="{E29DCB50-4726-5BBB-82F7-D93E8225CEA0}"/>
          </ac:spMkLst>
        </pc:spChg>
        <pc:spChg chg="del">
          <ac:chgData name="Lin, Xinming" userId="804290e4-0149-42f3-9128-8104b00a49c9" providerId="ADAL" clId="{E47B40CD-499F-4FCB-A916-7E0DA8101F6A}" dt="2023-09-18T15:41:20.229" v="2086" actId="478"/>
          <ac:spMkLst>
            <pc:docMk/>
            <pc:sldMk cId="3205832559" sldId="588"/>
            <ac:spMk id="11" creationId="{893EE8B6-5E2C-47E1-672D-593E44C49CA5}"/>
          </ac:spMkLst>
        </pc:spChg>
        <pc:spChg chg="del mod">
          <ac:chgData name="Lin, Xinming" userId="804290e4-0149-42f3-9128-8104b00a49c9" providerId="ADAL" clId="{E47B40CD-499F-4FCB-A916-7E0DA8101F6A}" dt="2023-09-18T15:41:26.221" v="2090" actId="478"/>
          <ac:spMkLst>
            <pc:docMk/>
            <pc:sldMk cId="3205832559" sldId="588"/>
            <ac:spMk id="14" creationId="{21068A28-FF67-4BBE-78A0-E556B6CE548F}"/>
          </ac:spMkLst>
        </pc:spChg>
        <pc:spChg chg="del">
          <ac:chgData name="Lin, Xinming" userId="804290e4-0149-42f3-9128-8104b00a49c9" providerId="ADAL" clId="{E47B40CD-499F-4FCB-A916-7E0DA8101F6A}" dt="2023-09-18T15:41:24.484" v="2088" actId="478"/>
          <ac:spMkLst>
            <pc:docMk/>
            <pc:sldMk cId="3205832559" sldId="588"/>
            <ac:spMk id="17" creationId="{E2498343-6BB7-F77C-1A18-C357280DDA71}"/>
          </ac:spMkLst>
        </pc:spChg>
        <pc:grpChg chg="del">
          <ac:chgData name="Lin, Xinming" userId="804290e4-0149-42f3-9128-8104b00a49c9" providerId="ADAL" clId="{E47B40CD-499F-4FCB-A916-7E0DA8101F6A}" dt="2023-09-18T15:41:30.013" v="2093" actId="478"/>
          <ac:grpSpMkLst>
            <pc:docMk/>
            <pc:sldMk cId="3205832559" sldId="588"/>
            <ac:grpSpMk id="29" creationId="{65F13D71-2C63-7337-BEB7-472ED2BF8339}"/>
          </ac:grpSpMkLst>
        </pc:grpChg>
        <pc:picChg chg="del">
          <ac:chgData name="Lin, Xinming" userId="804290e4-0149-42f3-9128-8104b00a49c9" providerId="ADAL" clId="{E47B40CD-499F-4FCB-A916-7E0DA8101F6A}" dt="2023-09-18T15:41:32.621" v="2094" actId="478"/>
          <ac:picMkLst>
            <pc:docMk/>
            <pc:sldMk cId="3205832559" sldId="588"/>
            <ac:picMk id="7" creationId="{CB03E406-FAEC-FF08-A475-7BDB86939F04}"/>
          </ac:picMkLst>
        </pc:picChg>
        <pc:picChg chg="del">
          <ac:chgData name="Lin, Xinming" userId="804290e4-0149-42f3-9128-8104b00a49c9" providerId="ADAL" clId="{E47B40CD-499F-4FCB-A916-7E0DA8101F6A}" dt="2023-09-18T15:41:26.795" v="2091" actId="478"/>
          <ac:picMkLst>
            <pc:docMk/>
            <pc:sldMk cId="3205832559" sldId="588"/>
            <ac:picMk id="13" creationId="{8B400B0E-7F38-9385-49DF-E60E056136DE}"/>
          </ac:picMkLst>
        </pc:picChg>
        <pc:picChg chg="del">
          <ac:chgData name="Lin, Xinming" userId="804290e4-0149-42f3-9128-8104b00a49c9" providerId="ADAL" clId="{E47B40CD-499F-4FCB-A916-7E0DA8101F6A}" dt="2023-09-18T15:41:38.373" v="2096" actId="478"/>
          <ac:picMkLst>
            <pc:docMk/>
            <pc:sldMk cId="3205832559" sldId="588"/>
            <ac:picMk id="28" creationId="{0541FE9F-8B43-E357-938C-AFF44518970D}"/>
          </ac:picMkLst>
        </pc:picChg>
      </pc:sldChg>
      <pc:sldChg chg="addSp delSp modSp add mod ord">
        <pc:chgData name="Lin, Xinming" userId="804290e4-0149-42f3-9128-8104b00a49c9" providerId="ADAL" clId="{E47B40CD-499F-4FCB-A916-7E0DA8101F6A}" dt="2023-09-20T16:07:19.540" v="2269" actId="14100"/>
        <pc:sldMkLst>
          <pc:docMk/>
          <pc:sldMk cId="1866161960" sldId="589"/>
        </pc:sldMkLst>
        <pc:spChg chg="mod">
          <ac:chgData name="Lin, Xinming" userId="804290e4-0149-42f3-9128-8104b00a49c9" providerId="ADAL" clId="{E47B40CD-499F-4FCB-A916-7E0DA8101F6A}" dt="2023-09-18T16:06:54.911" v="2242" actId="20577"/>
          <ac:spMkLst>
            <pc:docMk/>
            <pc:sldMk cId="1866161960" sldId="589"/>
            <ac:spMk id="2" creationId="{00000000-0000-0000-0000-000000000000}"/>
          </ac:spMkLst>
        </pc:spChg>
        <pc:spChg chg="add del mod">
          <ac:chgData name="Lin, Xinming" userId="804290e4-0149-42f3-9128-8104b00a49c9" providerId="ADAL" clId="{E47B40CD-499F-4FCB-A916-7E0DA8101F6A}" dt="2023-09-18T16:00:32.387" v="2183" actId="478"/>
          <ac:spMkLst>
            <pc:docMk/>
            <pc:sldMk cId="1866161960" sldId="589"/>
            <ac:spMk id="7" creationId="{19C201B4-617D-807A-E760-07B113283297}"/>
          </ac:spMkLst>
        </pc:spChg>
        <pc:spChg chg="del">
          <ac:chgData name="Lin, Xinming" userId="804290e4-0149-42f3-9128-8104b00a49c9" providerId="ADAL" clId="{E47B40CD-499F-4FCB-A916-7E0DA8101F6A}" dt="2023-09-18T16:00:30.488" v="2182" actId="478"/>
          <ac:spMkLst>
            <pc:docMk/>
            <pc:sldMk cId="1866161960" sldId="589"/>
            <ac:spMk id="9" creationId="{24D9A1C9-21CE-463D-BB35-F6C7EDF9A2F5}"/>
          </ac:spMkLst>
        </pc:spChg>
        <pc:spChg chg="add del mod">
          <ac:chgData name="Lin, Xinming" userId="804290e4-0149-42f3-9128-8104b00a49c9" providerId="ADAL" clId="{E47B40CD-499F-4FCB-A916-7E0DA8101F6A}" dt="2023-09-18T16:03:24.141" v="2231"/>
          <ac:spMkLst>
            <pc:docMk/>
            <pc:sldMk cId="1866161960" sldId="589"/>
            <ac:spMk id="15" creationId="{DF8AB6FC-7ECB-4BF4-5C15-89E14DEA2EFA}"/>
          </ac:spMkLst>
        </pc:spChg>
        <pc:spChg chg="add mod">
          <ac:chgData name="Lin, Xinming" userId="804290e4-0149-42f3-9128-8104b00a49c9" providerId="ADAL" clId="{E47B40CD-499F-4FCB-A916-7E0DA8101F6A}" dt="2023-09-18T16:03:33.010" v="2235" actId="20577"/>
          <ac:spMkLst>
            <pc:docMk/>
            <pc:sldMk cId="1866161960" sldId="589"/>
            <ac:spMk id="17" creationId="{9C3AB6E1-CEC0-325D-7456-E36B27D82DFB}"/>
          </ac:spMkLst>
        </pc:spChg>
        <pc:picChg chg="add mod">
          <ac:chgData name="Lin, Xinming" userId="804290e4-0149-42f3-9128-8104b00a49c9" providerId="ADAL" clId="{E47B40CD-499F-4FCB-A916-7E0DA8101F6A}" dt="2023-09-20T16:07:19.540" v="2269" actId="14100"/>
          <ac:picMkLst>
            <pc:docMk/>
            <pc:sldMk cId="1866161960" sldId="589"/>
            <ac:picMk id="3" creationId="{1CCE13AF-C7C2-6100-3F90-E520367AD779}"/>
          </ac:picMkLst>
        </pc:picChg>
        <pc:picChg chg="add del mod">
          <ac:chgData name="Lin, Xinming" userId="804290e4-0149-42f3-9128-8104b00a49c9" providerId="ADAL" clId="{E47B40CD-499F-4FCB-A916-7E0DA8101F6A}" dt="2023-09-18T16:01:27.187" v="2188" actId="478"/>
          <ac:picMkLst>
            <pc:docMk/>
            <pc:sldMk cId="1866161960" sldId="589"/>
            <ac:picMk id="11" creationId="{B3941782-0521-2878-036B-57E136B6A0C7}"/>
          </ac:picMkLst>
        </pc:picChg>
        <pc:picChg chg="add mod">
          <ac:chgData name="Lin, Xinming" userId="804290e4-0149-42f3-9128-8104b00a49c9" providerId="ADAL" clId="{E47B40CD-499F-4FCB-A916-7E0DA8101F6A}" dt="2023-09-18T16:04:19.492" v="2237" actId="1076"/>
          <ac:picMkLst>
            <pc:docMk/>
            <pc:sldMk cId="1866161960" sldId="589"/>
            <ac:picMk id="13" creationId="{9C6DE93A-CB66-6435-B126-F4C13CB6BB6C}"/>
          </ac:picMkLst>
        </pc:picChg>
      </pc:sldChg>
      <pc:sldChg chg="addSp delSp modSp add mod">
        <pc:chgData name="Lin, Xinming" userId="804290e4-0149-42f3-9128-8104b00a49c9" providerId="ADAL" clId="{E47B40CD-499F-4FCB-A916-7E0DA8101F6A}" dt="2023-09-20T16:24:47.937" v="2281" actId="14100"/>
        <pc:sldMkLst>
          <pc:docMk/>
          <pc:sldMk cId="3711097114" sldId="590"/>
        </pc:sldMkLst>
        <pc:spChg chg="mod">
          <ac:chgData name="Lin, Xinming" userId="804290e4-0149-42f3-9128-8104b00a49c9" providerId="ADAL" clId="{E47B40CD-499F-4FCB-A916-7E0DA8101F6A}" dt="2023-09-18T16:10:14.063" v="2246" actId="20577"/>
          <ac:spMkLst>
            <pc:docMk/>
            <pc:sldMk cId="3711097114" sldId="590"/>
            <ac:spMk id="2" creationId="{00000000-0000-0000-0000-000000000000}"/>
          </ac:spMkLst>
        </pc:spChg>
        <pc:spChg chg="mod">
          <ac:chgData name="Lin, Xinming" userId="804290e4-0149-42f3-9128-8104b00a49c9" providerId="ADAL" clId="{E47B40CD-499F-4FCB-A916-7E0DA8101F6A}" dt="2023-09-18T16:10:51.726" v="2257" actId="20577"/>
          <ac:spMkLst>
            <pc:docMk/>
            <pc:sldMk cId="3711097114" sldId="590"/>
            <ac:spMk id="17" creationId="{9C3AB6E1-CEC0-325D-7456-E36B27D82DFB}"/>
          </ac:spMkLst>
        </pc:spChg>
        <pc:picChg chg="add mod ord">
          <ac:chgData name="Lin, Xinming" userId="804290e4-0149-42f3-9128-8104b00a49c9" providerId="ADAL" clId="{E47B40CD-499F-4FCB-A916-7E0DA8101F6A}" dt="2023-09-20T16:23:47.212" v="2280" actId="1076"/>
          <ac:picMkLst>
            <pc:docMk/>
            <pc:sldMk cId="3711097114" sldId="590"/>
            <ac:picMk id="3" creationId="{3221BBF7-BBAD-B98F-2042-52D0DB054513}"/>
          </ac:picMkLst>
        </pc:picChg>
        <pc:picChg chg="add mod ord">
          <ac:chgData name="Lin, Xinming" userId="804290e4-0149-42f3-9128-8104b00a49c9" providerId="ADAL" clId="{E47B40CD-499F-4FCB-A916-7E0DA8101F6A}" dt="2023-09-20T16:24:47.937" v="2281" actId="14100"/>
          <ac:picMkLst>
            <pc:docMk/>
            <pc:sldMk cId="3711097114" sldId="590"/>
            <ac:picMk id="7" creationId="{478EF774-BE8F-D15E-993A-686A181200D9}"/>
          </ac:picMkLst>
        </pc:picChg>
        <pc:picChg chg="del">
          <ac:chgData name="Lin, Xinming" userId="804290e4-0149-42f3-9128-8104b00a49c9" providerId="ADAL" clId="{E47B40CD-499F-4FCB-A916-7E0DA8101F6A}" dt="2023-09-18T16:10:54.085" v="2258" actId="478"/>
          <ac:picMkLst>
            <pc:docMk/>
            <pc:sldMk cId="3711097114" sldId="590"/>
            <ac:picMk id="13" creationId="{9C6DE93A-CB66-6435-B126-F4C13CB6BB6C}"/>
          </ac:picMkLst>
        </pc:picChg>
      </pc:sldChg>
      <pc:sldChg chg="addSp delSp modSp add mod ord">
        <pc:chgData name="Lin, Xinming" userId="804290e4-0149-42f3-9128-8104b00a49c9" providerId="ADAL" clId="{E47B40CD-499F-4FCB-A916-7E0DA8101F6A}" dt="2023-09-25T21:09:00.370" v="2974" actId="20577"/>
        <pc:sldMkLst>
          <pc:docMk/>
          <pc:sldMk cId="2763597549" sldId="591"/>
        </pc:sldMkLst>
        <pc:spChg chg="mod">
          <ac:chgData name="Lin, Xinming" userId="804290e4-0149-42f3-9128-8104b00a49c9" providerId="ADAL" clId="{E47B40CD-499F-4FCB-A916-7E0DA8101F6A}" dt="2023-09-25T20:57:43.821" v="2882" actId="14100"/>
          <ac:spMkLst>
            <pc:docMk/>
            <pc:sldMk cId="2763597549" sldId="591"/>
            <ac:spMk id="9" creationId="{24D9A1C9-21CE-463D-BB35-F6C7EDF9A2F5}"/>
          </ac:spMkLst>
        </pc:spChg>
        <pc:spChg chg="mod">
          <ac:chgData name="Lin, Xinming" userId="804290e4-0149-42f3-9128-8104b00a49c9" providerId="ADAL" clId="{E47B40CD-499F-4FCB-A916-7E0DA8101F6A}" dt="2023-09-25T20:57:54.178" v="2884" actId="1076"/>
          <ac:spMkLst>
            <pc:docMk/>
            <pc:sldMk cId="2763597549" sldId="591"/>
            <ac:spMk id="10" creationId="{E29DCB50-4726-5BBB-82F7-D93E8225CEA0}"/>
          </ac:spMkLst>
        </pc:spChg>
        <pc:spChg chg="del">
          <ac:chgData name="Lin, Xinming" userId="804290e4-0149-42f3-9128-8104b00a49c9" providerId="ADAL" clId="{E47B40CD-499F-4FCB-A916-7E0DA8101F6A}" dt="2023-09-25T20:56:28.197" v="2772" actId="478"/>
          <ac:spMkLst>
            <pc:docMk/>
            <pc:sldMk cId="2763597549" sldId="591"/>
            <ac:spMk id="11" creationId="{893EE8B6-5E2C-47E1-672D-593E44C49CA5}"/>
          </ac:spMkLst>
        </pc:spChg>
        <pc:spChg chg="mod">
          <ac:chgData name="Lin, Xinming" userId="804290e4-0149-42f3-9128-8104b00a49c9" providerId="ADAL" clId="{E47B40CD-499F-4FCB-A916-7E0DA8101F6A}" dt="2023-09-25T21:01:02.441" v="2930" actId="1076"/>
          <ac:spMkLst>
            <pc:docMk/>
            <pc:sldMk cId="2763597549" sldId="591"/>
            <ac:spMk id="14" creationId="{21068A28-FF67-4BBE-78A0-E556B6CE548F}"/>
          </ac:spMkLst>
        </pc:spChg>
        <pc:spChg chg="del mod">
          <ac:chgData name="Lin, Xinming" userId="804290e4-0149-42f3-9128-8104b00a49c9" providerId="ADAL" clId="{E47B40CD-499F-4FCB-A916-7E0DA8101F6A}" dt="2023-09-25T21:00:48.668" v="2926" actId="478"/>
          <ac:spMkLst>
            <pc:docMk/>
            <pc:sldMk cId="2763597549" sldId="591"/>
            <ac:spMk id="17" creationId="{E2498343-6BB7-F77C-1A18-C357280DDA71}"/>
          </ac:spMkLst>
        </pc:spChg>
        <pc:spChg chg="add mod ord">
          <ac:chgData name="Lin, Xinming" userId="804290e4-0149-42f3-9128-8104b00a49c9" providerId="ADAL" clId="{E47B40CD-499F-4FCB-A916-7E0DA8101F6A}" dt="2023-09-25T21:05:38.174" v="2952" actId="20577"/>
          <ac:spMkLst>
            <pc:docMk/>
            <pc:sldMk cId="2763597549" sldId="591"/>
            <ac:spMk id="18" creationId="{07684BEC-7BAB-4EC4-6ED3-2CC8661AB000}"/>
          </ac:spMkLst>
        </pc:spChg>
        <pc:spChg chg="add mod">
          <ac:chgData name="Lin, Xinming" userId="804290e4-0149-42f3-9128-8104b00a49c9" providerId="ADAL" clId="{E47B40CD-499F-4FCB-A916-7E0DA8101F6A}" dt="2023-09-25T21:09:00.370" v="2974" actId="20577"/>
          <ac:spMkLst>
            <pc:docMk/>
            <pc:sldMk cId="2763597549" sldId="591"/>
            <ac:spMk id="22" creationId="{83D70F2B-A0A6-0691-A534-5CE0328DB536}"/>
          </ac:spMkLst>
        </pc:spChg>
        <pc:grpChg chg="del">
          <ac:chgData name="Lin, Xinming" userId="804290e4-0149-42f3-9128-8104b00a49c9" providerId="ADAL" clId="{E47B40CD-499F-4FCB-A916-7E0DA8101F6A}" dt="2023-09-25T20:56:53.236" v="2778" actId="478"/>
          <ac:grpSpMkLst>
            <pc:docMk/>
            <pc:sldMk cId="2763597549" sldId="591"/>
            <ac:grpSpMk id="29" creationId="{65F13D71-2C63-7337-BEB7-472ED2BF8339}"/>
          </ac:grpSpMkLst>
        </pc:grpChg>
        <pc:picChg chg="mod">
          <ac:chgData name="Lin, Xinming" userId="804290e4-0149-42f3-9128-8104b00a49c9" providerId="ADAL" clId="{E47B40CD-499F-4FCB-A916-7E0DA8101F6A}" dt="2023-09-25T20:58:54.683" v="2893" actId="962"/>
          <ac:picMkLst>
            <pc:docMk/>
            <pc:sldMk cId="2763597549" sldId="591"/>
            <ac:picMk id="7" creationId="{CB03E406-FAEC-FF08-A475-7BDB86939F04}"/>
          </ac:picMkLst>
        </pc:picChg>
        <pc:picChg chg="add del mod">
          <ac:chgData name="Lin, Xinming" userId="804290e4-0149-42f3-9128-8104b00a49c9" providerId="ADAL" clId="{E47B40CD-499F-4FCB-A916-7E0DA8101F6A}" dt="2023-09-25T21:05:29.035" v="2949" actId="478"/>
          <ac:picMkLst>
            <pc:docMk/>
            <pc:sldMk cId="2763597549" sldId="591"/>
            <ac:picMk id="12" creationId="{5935940E-2894-30B9-28C1-31B9DA67E5D3}"/>
          </ac:picMkLst>
        </pc:picChg>
        <pc:picChg chg="mod">
          <ac:chgData name="Lin, Xinming" userId="804290e4-0149-42f3-9128-8104b00a49c9" providerId="ADAL" clId="{E47B40CD-499F-4FCB-A916-7E0DA8101F6A}" dt="2023-09-25T21:05:16.413" v="2945" actId="962"/>
          <ac:picMkLst>
            <pc:docMk/>
            <pc:sldMk cId="2763597549" sldId="591"/>
            <ac:picMk id="13" creationId="{8B400B0E-7F38-9385-49DF-E60E056136DE}"/>
          </ac:picMkLst>
        </pc:picChg>
        <pc:picChg chg="add mod">
          <ac:chgData name="Lin, Xinming" userId="804290e4-0149-42f3-9128-8104b00a49c9" providerId="ADAL" clId="{E47B40CD-499F-4FCB-A916-7E0DA8101F6A}" dt="2023-09-25T20:59:27.091" v="2895" actId="1076"/>
          <ac:picMkLst>
            <pc:docMk/>
            <pc:sldMk cId="2763597549" sldId="591"/>
            <ac:picMk id="16" creationId="{0DB2ABAE-A5EA-3559-E3E2-F26B8F55E13C}"/>
          </ac:picMkLst>
        </pc:picChg>
        <pc:picChg chg="add mod">
          <ac:chgData name="Lin, Xinming" userId="804290e4-0149-42f3-9128-8104b00a49c9" providerId="ADAL" clId="{E47B40CD-499F-4FCB-A916-7E0DA8101F6A}" dt="2023-09-25T21:05:36.059" v="2951" actId="1076"/>
          <ac:picMkLst>
            <pc:docMk/>
            <pc:sldMk cId="2763597549" sldId="591"/>
            <ac:picMk id="20" creationId="{F1892AE9-F83D-98B8-144E-62265CFE1FA5}"/>
          </ac:picMkLst>
        </pc:picChg>
        <pc:picChg chg="add del mod">
          <ac:chgData name="Lin, Xinming" userId="804290e4-0149-42f3-9128-8104b00a49c9" providerId="ADAL" clId="{E47B40CD-499F-4FCB-A916-7E0DA8101F6A}" dt="2023-09-25T21:08:45.970" v="2955" actId="478"/>
          <ac:picMkLst>
            <pc:docMk/>
            <pc:sldMk cId="2763597549" sldId="591"/>
            <ac:picMk id="21" creationId="{62CE69AF-E80A-6F77-6E10-00E318CBD902}"/>
          </ac:picMkLst>
        </pc:picChg>
        <pc:picChg chg="del">
          <ac:chgData name="Lin, Xinming" userId="804290e4-0149-42f3-9128-8104b00a49c9" providerId="ADAL" clId="{E47B40CD-499F-4FCB-A916-7E0DA8101F6A}" dt="2023-09-25T20:57:17.762" v="2856" actId="478"/>
          <ac:picMkLst>
            <pc:docMk/>
            <pc:sldMk cId="2763597549" sldId="591"/>
            <ac:picMk id="28" creationId="{0541FE9F-8B43-E357-938C-AFF44518970D}"/>
          </ac:picMkLst>
        </pc:picChg>
      </pc:sldChg>
      <pc:sldChg chg="addSp delSp modSp add mod ord">
        <pc:chgData name="Lin, Xinming" userId="804290e4-0149-42f3-9128-8104b00a49c9" providerId="ADAL" clId="{E47B40CD-499F-4FCB-A916-7E0DA8101F6A}" dt="2023-09-25T21:29:58.947" v="3033" actId="20577"/>
        <pc:sldMkLst>
          <pc:docMk/>
          <pc:sldMk cId="3684111974" sldId="592"/>
        </pc:sldMkLst>
        <pc:spChg chg="add mod">
          <ac:chgData name="Lin, Xinming" userId="804290e4-0149-42f3-9128-8104b00a49c9" providerId="ADAL" clId="{E47B40CD-499F-4FCB-A916-7E0DA8101F6A}" dt="2023-09-25T21:17:19.688" v="3000" actId="14100"/>
          <ac:spMkLst>
            <pc:docMk/>
            <pc:sldMk cId="3684111974" sldId="592"/>
            <ac:spMk id="10" creationId="{1C3D19C6-B504-E77B-3727-E76FDFE650A2}"/>
          </ac:spMkLst>
        </pc:spChg>
        <pc:spChg chg="mod">
          <ac:chgData name="Lin, Xinming" userId="804290e4-0149-42f3-9128-8104b00a49c9" providerId="ADAL" clId="{E47B40CD-499F-4FCB-A916-7E0DA8101F6A}" dt="2023-09-25T21:29:58.947" v="3033" actId="20577"/>
          <ac:spMkLst>
            <pc:docMk/>
            <pc:sldMk cId="3684111974" sldId="592"/>
            <ac:spMk id="17" creationId="{9C3AB6E1-CEC0-325D-7456-E36B27D82DFB}"/>
          </ac:spMkLst>
        </pc:spChg>
        <pc:picChg chg="del">
          <ac:chgData name="Lin, Xinming" userId="804290e4-0149-42f3-9128-8104b00a49c9" providerId="ADAL" clId="{E47B40CD-499F-4FCB-A916-7E0DA8101F6A}" dt="2023-09-25T21:16:33.726" v="2978" actId="478"/>
          <ac:picMkLst>
            <pc:docMk/>
            <pc:sldMk cId="3684111974" sldId="592"/>
            <ac:picMk id="3" creationId="{1CCE13AF-C7C2-6100-3F90-E520367AD779}"/>
          </ac:picMkLst>
        </pc:picChg>
        <pc:picChg chg="add mod">
          <ac:chgData name="Lin, Xinming" userId="804290e4-0149-42f3-9128-8104b00a49c9" providerId="ADAL" clId="{E47B40CD-499F-4FCB-A916-7E0DA8101F6A}" dt="2023-09-25T21:16:54.560" v="2985" actId="1076"/>
          <ac:picMkLst>
            <pc:docMk/>
            <pc:sldMk cId="3684111974" sldId="592"/>
            <ac:picMk id="9" creationId="{458A254D-926E-44E0-1CA8-DFFE011B263E}"/>
          </ac:picMkLst>
        </pc:picChg>
        <pc:picChg chg="mod">
          <ac:chgData name="Lin, Xinming" userId="804290e4-0149-42f3-9128-8104b00a49c9" providerId="ADAL" clId="{E47B40CD-499F-4FCB-A916-7E0DA8101F6A}" dt="2023-09-25T21:16:38.313" v="2980" actId="1076"/>
          <ac:picMkLst>
            <pc:docMk/>
            <pc:sldMk cId="3684111974" sldId="592"/>
            <ac:picMk id="13" creationId="{9C6DE93A-CB66-6435-B126-F4C13CB6BB6C}"/>
          </ac:picMkLst>
        </pc:picChg>
      </pc:sldChg>
      <pc:sldChg chg="add del">
        <pc:chgData name="Lin, Xinming" userId="804290e4-0149-42f3-9128-8104b00a49c9" providerId="ADAL" clId="{E47B40CD-499F-4FCB-A916-7E0DA8101F6A}" dt="2023-09-25T21:18:39.635" v="3024" actId="2696"/>
        <pc:sldMkLst>
          <pc:docMk/>
          <pc:sldMk cId="4176469812" sldId="593"/>
        </pc:sldMkLst>
      </pc:sldChg>
      <pc:sldChg chg="addSp delSp modSp add mod ord">
        <pc:chgData name="Lin, Xinming" userId="804290e4-0149-42f3-9128-8104b00a49c9" providerId="ADAL" clId="{E47B40CD-499F-4FCB-A916-7E0DA8101F6A}" dt="2023-09-25T21:30:10.792" v="3041" actId="20577"/>
        <pc:sldMkLst>
          <pc:docMk/>
          <pc:sldMk cId="2296881806" sldId="594"/>
        </pc:sldMkLst>
        <pc:spChg chg="add mod">
          <ac:chgData name="Lin, Xinming" userId="804290e4-0149-42f3-9128-8104b00a49c9" providerId="ADAL" clId="{E47B40CD-499F-4FCB-A916-7E0DA8101F6A}" dt="2023-09-25T21:18:43.672" v="3026" actId="1076"/>
          <ac:spMkLst>
            <pc:docMk/>
            <pc:sldMk cId="2296881806" sldId="594"/>
            <ac:spMk id="11" creationId="{51A84836-959F-A90D-ED71-C0811EA4A440}"/>
          </ac:spMkLst>
        </pc:spChg>
        <pc:spChg chg="mod">
          <ac:chgData name="Lin, Xinming" userId="804290e4-0149-42f3-9128-8104b00a49c9" providerId="ADAL" clId="{E47B40CD-499F-4FCB-A916-7E0DA8101F6A}" dt="2023-09-25T21:30:10.792" v="3041" actId="20577"/>
          <ac:spMkLst>
            <pc:docMk/>
            <pc:sldMk cId="2296881806" sldId="594"/>
            <ac:spMk id="17" creationId="{9C3AB6E1-CEC0-325D-7456-E36B27D82DFB}"/>
          </ac:spMkLst>
        </pc:spChg>
        <pc:picChg chg="del">
          <ac:chgData name="Lin, Xinming" userId="804290e4-0149-42f3-9128-8104b00a49c9" providerId="ADAL" clId="{E47B40CD-499F-4FCB-A916-7E0DA8101F6A}" dt="2023-09-25T21:18:06.525" v="3016" actId="478"/>
          <ac:picMkLst>
            <pc:docMk/>
            <pc:sldMk cId="2296881806" sldId="594"/>
            <ac:picMk id="3" creationId="{3221BBF7-BBAD-B98F-2042-52D0DB054513}"/>
          </ac:picMkLst>
        </pc:picChg>
        <pc:picChg chg="mod">
          <ac:chgData name="Lin, Xinming" userId="804290e4-0149-42f3-9128-8104b00a49c9" providerId="ADAL" clId="{E47B40CD-499F-4FCB-A916-7E0DA8101F6A}" dt="2023-09-25T21:18:15.001" v="3018" actId="1076"/>
          <ac:picMkLst>
            <pc:docMk/>
            <pc:sldMk cId="2296881806" sldId="594"/>
            <ac:picMk id="7" creationId="{478EF774-BE8F-D15E-993A-686A181200D9}"/>
          </ac:picMkLst>
        </pc:picChg>
        <pc:picChg chg="add mod">
          <ac:chgData name="Lin, Xinming" userId="804290e4-0149-42f3-9128-8104b00a49c9" providerId="ADAL" clId="{E47B40CD-499F-4FCB-A916-7E0DA8101F6A}" dt="2023-09-25T21:18:51.449" v="3027" actId="1076"/>
          <ac:picMkLst>
            <pc:docMk/>
            <pc:sldMk cId="2296881806" sldId="594"/>
            <ac:picMk id="10" creationId="{FC5875A8-408E-1434-E2C2-295298D943E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00F0A31A-19FD-E948-84FE-618494EECCDF}" type="datetimeFigureOut">
              <a:rPr lang="en-US" smtClean="0"/>
              <a:pPr/>
              <a:t>09/25/2023</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607CE1B3-C980-6846-8849-6B0FF407A7C5}" type="slidenum">
              <a:rPr lang="en-US" smtClean="0"/>
              <a:pPr/>
              <a:t>‹#›</a:t>
            </a:fld>
            <a:endParaRPr lang="en-US"/>
          </a:p>
        </p:txBody>
      </p:sp>
    </p:spTree>
    <p:extLst>
      <p:ext uri="{BB962C8B-B14F-4D97-AF65-F5344CB8AC3E}">
        <p14:creationId xmlns:p14="http://schemas.microsoft.com/office/powerpoint/2010/main" val="3941866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44DB9A1-F6A1-9D40-82E7-3633A601FD23}" type="datetimeFigureOut">
              <a:rPr lang="en-US" smtClean="0"/>
              <a:pPr/>
              <a:t>09/21/2023</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74F5324A-0D9B-9A43-AE72-6DBF24439625}" type="slidenum">
              <a:rPr lang="en-US" smtClean="0"/>
              <a:pPr/>
              <a:t>‹#›</a:t>
            </a:fld>
            <a:endParaRPr lang="en-US"/>
          </a:p>
        </p:txBody>
      </p:sp>
    </p:spTree>
    <p:extLst>
      <p:ext uri="{BB962C8B-B14F-4D97-AF65-F5344CB8AC3E}">
        <p14:creationId xmlns:p14="http://schemas.microsoft.com/office/powerpoint/2010/main" val="1380288947"/>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691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3190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19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6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7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889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769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862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920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188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97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08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5255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3096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7277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93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427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252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84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7361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774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129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191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361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9756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776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8239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640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3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6207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709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34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9A080766-0BF8-8348-AE6A-8A4A559F6D3E}" type="datetime4">
              <a:rPr lang="en-US" smtClean="0"/>
              <a:t>September 21,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0"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2506769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0AEF710-8C28-6546-9604-880FB4645B21}"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2" name="Content Placeholder 2"/>
          <p:cNvSpPr>
            <a:spLocks noGrp="1"/>
          </p:cNvSpPr>
          <p:nvPr>
            <p:ph idx="1"/>
          </p:nvPr>
        </p:nvSpPr>
        <p:spPr>
          <a:xfrm>
            <a:off x="457200" y="1828797"/>
            <a:ext cx="8229600" cy="4343400"/>
          </a:xfrm>
        </p:spPr>
        <p:txBody>
          <a:bodyPr lIns="0" tIns="0" rIns="0" bIns="0">
            <a:spAutoFit/>
          </a:bodyPr>
          <a:lstStyle>
            <a:lvl1pPr>
              <a:defRPr sz="2000">
                <a:solidFill>
                  <a:schemeClr val="tx1"/>
                </a:solidFill>
                <a:latin typeface="Arial"/>
                <a:cs typeface="Arial"/>
              </a:defRPr>
            </a:lvl1pPr>
            <a:lvl2pPr>
              <a:defRPr sz="1800">
                <a:solidFill>
                  <a:schemeClr val="tx1"/>
                </a:solidFill>
                <a:latin typeface="Arial"/>
                <a:cs typeface="Arial"/>
              </a:defRPr>
            </a:lvl2pPr>
            <a:lvl3pPr>
              <a:defRPr sz="1600">
                <a:solidFill>
                  <a:schemeClr val="tx1"/>
                </a:solidFill>
                <a:latin typeface="Arial"/>
                <a:cs typeface="Arial"/>
              </a:defRPr>
            </a:lvl3pPr>
            <a:lvl4pPr>
              <a:defRPr sz="1400">
                <a:solidFill>
                  <a:schemeClr val="tx1"/>
                </a:solidFill>
                <a:latin typeface="Arial"/>
                <a:cs typeface="Arial"/>
              </a:defRPr>
            </a:lvl4pPr>
            <a:lvl5pPr>
              <a:defRPr sz="1400">
                <a:solidFill>
                  <a:schemeClr val="tx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59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CDDA9E2A-8607-5C4E-8C0A-43148951D912}"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Content Placeholder 2"/>
          <p:cNvSpPr>
            <a:spLocks noGrp="1"/>
          </p:cNvSpPr>
          <p:nvPr>
            <p:ph sz="half" idx="1"/>
          </p:nvPr>
        </p:nvSpPr>
        <p:spPr>
          <a:xfrm>
            <a:off x="457200" y="1828797"/>
            <a:ext cx="3886200" cy="4343400"/>
          </a:xfrm>
        </p:spPr>
        <p:txBody>
          <a:bodyPr lIns="0" tIns="0" r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2"/>
          </p:nvPr>
        </p:nvSpPr>
        <p:spPr>
          <a:xfrm>
            <a:off x="4800600" y="1828797"/>
            <a:ext cx="3886200" cy="4343400"/>
          </a:xfrm>
        </p:spPr>
        <p:txBody>
          <a:bodyPr lIns="0" t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710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178605C4-A25A-B649-99D1-F205BCD3665C}"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4"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37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8CD72E9-4AED-4D4C-8150-C415CA6AC4E9}"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0"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84637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3F589BE-4EC2-DF4F-9D75-1E8273666669}"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55173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pPr>
                <a:defRPr/>
              </a:pPr>
              <a:t>‹#›</a:t>
            </a:fld>
            <a:endParaRPr lang="en-US"/>
          </a:p>
        </p:txBody>
      </p:sp>
    </p:spTree>
    <p:extLst>
      <p:ext uri="{BB962C8B-B14F-4D97-AF65-F5344CB8AC3E}">
        <p14:creationId xmlns:p14="http://schemas.microsoft.com/office/powerpoint/2010/main" val="335554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pPr>
                <a:defRPr/>
              </a:pPr>
              <a:t>‹#›</a:t>
            </a:fld>
            <a:endParaRPr lang="en-US"/>
          </a:p>
        </p:txBody>
      </p:sp>
    </p:spTree>
    <p:extLst>
      <p:ext uri="{BB962C8B-B14F-4D97-AF65-F5344CB8AC3E}">
        <p14:creationId xmlns:p14="http://schemas.microsoft.com/office/powerpoint/2010/main" val="545378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a:ln/>
        </p:spPr>
        <p:txBody>
          <a:bodyPr/>
          <a:lstStyle>
            <a:lvl1pPr>
              <a:defRPr/>
            </a:lvl1pPr>
          </a:lstStyle>
          <a:p>
            <a:pPr>
              <a:defRPr/>
            </a:pPr>
            <a:fld id="{DC3C1968-2DEF-4826-98C6-7AAC2883441C}" type="slidenum">
              <a:rPr lang="en-US"/>
              <a:pPr>
                <a:defRPr/>
              </a:pPr>
              <a:t>‹#›</a:t>
            </a:fld>
            <a:r>
              <a:rPr lang="en-US" dirty="0">
                <a:latin typeface="Times New Roman" pitchFamily="18" charset="0"/>
              </a:rPr>
              <a:t> </a:t>
            </a:r>
          </a:p>
        </p:txBody>
      </p:sp>
    </p:spTree>
    <p:extLst>
      <p:ext uri="{BB962C8B-B14F-4D97-AF65-F5344CB8AC3E}">
        <p14:creationId xmlns:p14="http://schemas.microsoft.com/office/powerpoint/2010/main" val="10558698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chemeClr val="bg1"/>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Date Placeholder 3"/>
          <p:cNvSpPr>
            <a:spLocks noGrp="1"/>
          </p:cNvSpPr>
          <p:nvPr>
            <p:ph type="dt" sz="half" idx="10"/>
          </p:nvPr>
        </p:nvSpPr>
        <p:spPr>
          <a:xfrm>
            <a:off x="457200" y="6356350"/>
            <a:ext cx="2133600" cy="365125"/>
          </a:xfrm>
        </p:spPr>
        <p:txBody>
          <a:bodyPr/>
          <a:lstStyle>
            <a:lvl1pPr>
              <a:defRPr sz="900">
                <a:solidFill>
                  <a:srgbClr val="FFFFFF"/>
                </a:solidFill>
              </a:defRPr>
            </a:lvl1pPr>
          </a:lstStyle>
          <a:p>
            <a:fld id="{72722D68-B255-A94C-A3CB-3E687CBC89EF}" type="datetime4">
              <a:rPr lang="en-US" smtClean="0"/>
              <a:t>September 21, 2023</a:t>
            </a:fld>
            <a:endParaRPr lang="en-US"/>
          </a:p>
        </p:txBody>
      </p:sp>
      <p:sp>
        <p:nvSpPr>
          <p:cNvPr id="10" name="Footer Placeholder 4"/>
          <p:cNvSpPr>
            <a:spLocks noGrp="1"/>
          </p:cNvSpPr>
          <p:nvPr>
            <p:ph type="ftr" sz="quarter" idx="11"/>
          </p:nvPr>
        </p:nvSpPr>
        <p:spPr>
          <a:xfrm>
            <a:off x="3124200" y="6356350"/>
            <a:ext cx="2895600" cy="365125"/>
          </a:xfrm>
        </p:spPr>
        <p:txBody>
          <a:bodyPr/>
          <a:lstStyle>
            <a:lvl1pPr>
              <a:defRPr sz="900">
                <a:solidFill>
                  <a:srgbClr val="FFFFFF"/>
                </a:solidFill>
              </a:defRPr>
            </a:lvl1pPr>
          </a:lstStyle>
          <a:p>
            <a:endParaRPr lang="en-US"/>
          </a:p>
        </p:txBody>
      </p:sp>
      <p:sp>
        <p:nvSpPr>
          <p:cNvPr id="11" name="Slide Number Placeholder 5"/>
          <p:cNvSpPr>
            <a:spLocks noGrp="1"/>
          </p:cNvSpPr>
          <p:nvPr>
            <p:ph type="sldNum" sz="quarter" idx="12"/>
          </p:nvPr>
        </p:nvSpPr>
        <p:spPr>
          <a:xfrm>
            <a:off x="6553200" y="6356350"/>
            <a:ext cx="2133600" cy="365125"/>
          </a:xfrm>
        </p:spPr>
        <p:txBody>
          <a:bodyPr/>
          <a:lstStyle>
            <a:lvl1pPr>
              <a:defRPr sz="900">
                <a:solidFill>
                  <a:srgbClr val="FFFFFF"/>
                </a:solidFill>
              </a:defRPr>
            </a:lvl1pPr>
          </a:lstStyle>
          <a:p>
            <a:fld id="{03722D57-58D6-9447-A6D5-A97F6C35A8FB}" type="slidenum">
              <a:rPr lang="en-US" smtClean="0"/>
              <a:pPr/>
              <a:t>‹#›</a:t>
            </a:fld>
            <a:endParaRPr lang="en-US"/>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presentation event or location</a:t>
            </a:r>
          </a:p>
        </p:txBody>
      </p:sp>
    </p:spTree>
    <p:extLst>
      <p:ext uri="{BB962C8B-B14F-4D97-AF65-F5344CB8AC3E}">
        <p14:creationId xmlns:p14="http://schemas.microsoft.com/office/powerpoint/2010/main" val="3169911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7"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8" name="Content Placeholder 2"/>
          <p:cNvSpPr>
            <a:spLocks noGrp="1"/>
          </p:cNvSpPr>
          <p:nvPr>
            <p:ph idx="1"/>
          </p:nvPr>
        </p:nvSpPr>
        <p:spPr>
          <a:xfrm>
            <a:off x="457200" y="1371596"/>
            <a:ext cx="82296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D11E647B-2526-554A-8D8B-54D170A77B52}" type="datetime4">
              <a:rPr lang="en-US" smtClean="0"/>
              <a:t>September 21, 2023</a:t>
            </a:fld>
            <a:endParaRPr lang="en-US" dirty="0"/>
          </a:p>
        </p:txBody>
      </p:sp>
      <p:sp>
        <p:nvSpPr>
          <p:cNvPr id="10"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1"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Tree>
    <p:extLst>
      <p:ext uri="{BB962C8B-B14F-4D97-AF65-F5344CB8AC3E}">
        <p14:creationId xmlns:p14="http://schemas.microsoft.com/office/powerpoint/2010/main" val="93435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Rectangle 7"/>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11"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099570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5516A233-C441-7B49-8728-983BDB24CC5F}" type="datetime4">
              <a:rPr lang="en-US" smtClean="0"/>
              <a:t>September 21,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2" name="Content Placeholder 2"/>
          <p:cNvSpPr>
            <a:spLocks noGrp="1"/>
          </p:cNvSpPr>
          <p:nvPr>
            <p:ph idx="1"/>
          </p:nvPr>
        </p:nvSpPr>
        <p:spPr>
          <a:xfrm>
            <a:off x="457200" y="1371596"/>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800600" y="1369118"/>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85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Text Placeholder 2"/>
          <p:cNvSpPr>
            <a:spLocks noGrp="1"/>
          </p:cNvSpPr>
          <p:nvPr>
            <p:ph type="body" idx="1"/>
          </p:nvPr>
        </p:nvSpPr>
        <p:spPr>
          <a:xfrm>
            <a:off x="457200" y="13716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p:cNvSpPr>
            <a:spLocks noGrp="1"/>
          </p:cNvSpPr>
          <p:nvPr>
            <p:ph type="body" sz="quarter" idx="3"/>
          </p:nvPr>
        </p:nvSpPr>
        <p:spPr>
          <a:xfrm>
            <a:off x="4800600" y="13715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9ADF8008-A3A8-D94F-BA03-3F18FE570F74}" type="datetime4">
              <a:rPr lang="en-US" smtClean="0"/>
              <a:t>September 21, 2023</a:t>
            </a:fld>
            <a:endParaRPr lang="en-US" dirty="0"/>
          </a:p>
        </p:txBody>
      </p:sp>
      <p:sp>
        <p:nvSpPr>
          <p:cNvPr id="23"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4"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457200" y="2059241"/>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4800600" y="2056763"/>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3287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5"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B913CE7-CFD7-D244-9CF5-91B28CB73AAE}" type="datetime4">
              <a:rPr lang="en-US" smtClean="0"/>
              <a:t>September 21,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226962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Date Placeholder 2"/>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3613C8CB-43D8-CE4B-9FBA-0A4A4D7DDC27}" type="datetime4">
              <a:rPr lang="en-US" smtClean="0"/>
              <a:t>September 21, 2023</a:t>
            </a:fld>
            <a:endParaRPr lang="en-US"/>
          </a:p>
        </p:txBody>
      </p:sp>
      <p:sp>
        <p:nvSpPr>
          <p:cNvPr id="12" name="Footer Placeholder 3"/>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0" name="Slide Number Placeholder 4"/>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1553473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4"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295A8C86-62E8-7241-8327-8973F14C6094}" type="datetime4">
              <a:rPr lang="en-US" smtClean="0"/>
              <a:t>September 21, 2023</a:t>
            </a:fld>
            <a:endParaRPr lang="en-US" dirty="0"/>
          </a:p>
        </p:txBody>
      </p:sp>
      <p:sp>
        <p:nvSpPr>
          <p:cNvPr id="15"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1" name="Content Placeholder 2"/>
          <p:cNvSpPr>
            <a:spLocks noGrp="1"/>
          </p:cNvSpPr>
          <p:nvPr>
            <p:ph idx="1"/>
          </p:nvPr>
        </p:nvSpPr>
        <p:spPr>
          <a:xfrm>
            <a:off x="457200" y="1828800"/>
            <a:ext cx="82296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24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13" name="Rectangle 12"/>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67F5DE3-4E7A-1F49-B8B8-4C0F1552EA37}" type="datetime4">
              <a:rPr lang="en-US" smtClean="0"/>
              <a:t>September 21,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5" name="Content Placeholder 2"/>
          <p:cNvSpPr>
            <a:spLocks noGrp="1"/>
          </p:cNvSpPr>
          <p:nvPr>
            <p:ph idx="1"/>
          </p:nvPr>
        </p:nvSpPr>
        <p:spPr>
          <a:xfrm>
            <a:off x="4572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8006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376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1" name="Rectangle 10"/>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4"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BC5D5528-8E4A-A64F-9E68-AD02791E3931}" type="datetime4">
              <a:rPr lang="en-US" smtClean="0"/>
              <a:t>September 21, 2023</a:t>
            </a:fld>
            <a:endParaRPr lang="en-US" dirty="0"/>
          </a:p>
        </p:txBody>
      </p:sp>
      <p:sp>
        <p:nvSpPr>
          <p:cNvPr id="9"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0"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4" name="Content Placeholder 2"/>
          <p:cNvSpPr>
            <a:spLocks noGrp="1"/>
          </p:cNvSpPr>
          <p:nvPr>
            <p:ph idx="15"/>
          </p:nvPr>
        </p:nvSpPr>
        <p:spPr>
          <a:xfrm>
            <a:off x="457200" y="2514600"/>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4800600" y="2512122"/>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306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4" name="Date Placeholder 8"/>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96B83080-A0DC-A846-88CA-CAA893C02D37}" type="datetime4">
              <a:rPr lang="en-US" smtClean="0"/>
              <a:t>September 21, 2023</a:t>
            </a:fld>
            <a:endParaRPr lang="en-US" dirty="0"/>
          </a:p>
        </p:txBody>
      </p:sp>
      <p:sp>
        <p:nvSpPr>
          <p:cNvPr id="5" name="Slide Number Placeholder 9"/>
          <p:cNvSpPr>
            <a:spLocks noGrp="1"/>
          </p:cNvSpPr>
          <p:nvPr>
            <p:ph type="sldNum" sz="quarter" idx="11"/>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6" name="Footer Placeholder 10"/>
          <p:cNvSpPr>
            <a:spLocks noGrp="1"/>
          </p:cNvSpPr>
          <p:nvPr>
            <p:ph type="ftr" sz="quarter" idx="12"/>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Content Placeholder 2"/>
          <p:cNvSpPr>
            <a:spLocks noGrp="1"/>
          </p:cNvSpPr>
          <p:nvPr>
            <p:ph idx="1"/>
          </p:nvPr>
        </p:nvSpPr>
        <p:spPr>
          <a:xfrm>
            <a:off x="457200" y="1828797"/>
            <a:ext cx="82296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4937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ECCEC056-3BC1-D941-A53E-3A2C2BC72558}" type="datetime4">
              <a:rPr lang="en-US" smtClean="0"/>
              <a:t>September 21, 2023</a:t>
            </a:fld>
            <a:endParaRPr lang="en-US" dirty="0"/>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8" name="Content Placeholder 2"/>
          <p:cNvSpPr>
            <a:spLocks noGrp="1"/>
          </p:cNvSpPr>
          <p:nvPr>
            <p:ph idx="13"/>
          </p:nvPr>
        </p:nvSpPr>
        <p:spPr>
          <a:xfrm>
            <a:off x="457200" y="1828797"/>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800600" y="1828800"/>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39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800600" y="1828798"/>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10CB5865-558E-8649-88A9-CBCFE3470DB8}" type="datetime4">
              <a:rPr lang="en-US" smtClean="0"/>
              <a:t>September 21, 2023</a:t>
            </a:fld>
            <a:endParaRPr lang="en-US" dirty="0"/>
          </a:p>
        </p:txBody>
      </p:sp>
      <p:sp>
        <p:nvSpPr>
          <p:cNvPr id="8" name="Footer Placeholder 7"/>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9" name="Slide Number Placeholder 8"/>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10" name="Content Placeholder 2"/>
          <p:cNvSpPr>
            <a:spLocks noGrp="1"/>
          </p:cNvSpPr>
          <p:nvPr>
            <p:ph idx="13"/>
          </p:nvPr>
        </p:nvSpPr>
        <p:spPr>
          <a:xfrm>
            <a:off x="457200" y="2516451"/>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4"/>
          </p:nvPr>
        </p:nvSpPr>
        <p:spPr>
          <a:xfrm>
            <a:off x="4800600" y="2516454"/>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394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DF4FDA3-C98B-EA4E-8817-64F4090BAB92}" type="datetime4">
              <a:rPr lang="en-US" smtClean="0"/>
              <a:t>September 21, 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58235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solidFill>
                  <a:srgbClr val="FFFFFF"/>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solidFill>
                  <a:srgbClr val="FFFFFF"/>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208459BF-80C7-FA41-AED7-562070351A38}" type="datetime4">
              <a:rPr lang="en-US" smtClean="0"/>
              <a:t>September 21, 2023</a:t>
            </a:fld>
            <a:endParaRPr lang="en-US"/>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60055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C9B1E557-D2DE-C740-9A28-CB1872EDE0F8}" type="datetime4">
              <a:rPr lang="en-US" smtClean="0"/>
              <a:t>September 21, 2023</a:t>
            </a:fld>
            <a:endParaRPr lang="en-US"/>
          </a:p>
        </p:txBody>
      </p:sp>
      <p:sp>
        <p:nvSpPr>
          <p:cNvPr id="4" name="Footer Placeholder 3"/>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5" name="Slide Number Placeholder 4"/>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15400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5A4E209-819E-4847-8C73-FACD00174565}" type="datetime4">
              <a:rPr lang="en-US" smtClean="0"/>
              <a:t>September 21, 2023</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10"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11"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1350178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6352874-118B-E24F-968D-2511B069207B}" type="datetime4">
              <a:rPr lang="en-US" smtClean="0"/>
              <a:t>September 21, 2023</a:t>
            </a:fld>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12"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15464254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1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4"/>
          <p:cNvSpPr>
            <a:spLocks noGrp="1"/>
          </p:cNvSpPr>
          <p:nvPr>
            <p:ph type="dt" sz="half" idx="10"/>
          </p:nvPr>
        </p:nvSpPr>
        <p:spPr>
          <a:xfrm>
            <a:off x="457200" y="6356350"/>
            <a:ext cx="2133600" cy="365125"/>
          </a:xfrm>
          <a:prstGeom prst="rect">
            <a:avLst/>
          </a:prstGeom>
        </p:spPr>
        <p:txBody>
          <a:bodyPr/>
          <a:lstStyle/>
          <a:p>
            <a:fld id="{C54F218C-213B-C54B-9A93-DEA1EC18DD65}" type="datetime4">
              <a:rPr lang="en-US" smtClean="0"/>
              <a:t>September 21, 2023</a:t>
            </a:fld>
            <a:endParaRPr lang="en-US"/>
          </a:p>
        </p:txBody>
      </p:sp>
      <p:sp>
        <p:nvSpPr>
          <p:cNvPr id="1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1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75386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B327CC7-BEE1-6F4A-B167-5B675BDE4CB4}" type="datetime4">
              <a:rPr lang="en-US" smtClean="0"/>
              <a:t>September 21,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064238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95F552-8AF0-DD42-87C9-F351B1EED456}" type="datetime4">
              <a:rPr lang="en-US" smtClean="0"/>
              <a:t>September 21,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6413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154C3BD-BE20-C04F-8E15-2D5F58D27A5A}"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5"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2185076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p:cNvSpPr>
            <a:spLocks noGrp="1"/>
          </p:cNvSpPr>
          <p:nvPr>
            <p:ph type="dt" sz="half" idx="10"/>
          </p:nvPr>
        </p:nvSpPr>
        <p:spPr>
          <a:xfrm>
            <a:off x="457200" y="6356350"/>
            <a:ext cx="2133600" cy="365125"/>
          </a:xfrm>
          <a:prstGeom prst="rect">
            <a:avLst/>
          </a:prstGeom>
        </p:spPr>
        <p:txBody>
          <a:bodyPr/>
          <a:lstStyle/>
          <a:p>
            <a:fld id="{22D3ED6A-AF32-2143-8579-8C1FA3A63491}" type="datetime4">
              <a:rPr lang="en-US" smtClean="0"/>
              <a:t>September 21, 2023</a:t>
            </a:fld>
            <a:endParaRPr lang="en-US"/>
          </a:p>
        </p:txBody>
      </p:sp>
      <p:sp>
        <p:nvSpPr>
          <p:cNvPr id="5"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775809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
          <p:cNvSpPr>
            <a:spLocks noGrp="1"/>
          </p:cNvSpPr>
          <p:nvPr>
            <p:ph type="dt" sz="half" idx="10"/>
          </p:nvPr>
        </p:nvSpPr>
        <p:spPr>
          <a:xfrm>
            <a:off x="457200" y="6356350"/>
            <a:ext cx="2133600" cy="365125"/>
          </a:xfrm>
          <a:prstGeom prst="rect">
            <a:avLst/>
          </a:prstGeom>
        </p:spPr>
        <p:txBody>
          <a:bodyPr/>
          <a:lstStyle/>
          <a:p>
            <a:fld id="{DA5E5567-F82B-8343-9977-CC67B775D68A}" type="datetime4">
              <a:rPr lang="en-US" smtClean="0"/>
              <a:t>September 21, 2023</a:t>
            </a:fld>
            <a:endParaRPr lang="en-US"/>
          </a:p>
        </p:txBody>
      </p:sp>
      <p:sp>
        <p:nvSpPr>
          <p:cNvPr id="6"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47758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1-Line Title + 2-Column Comparison">
    <p:spTree>
      <p:nvGrpSpPr>
        <p:cNvPr id="1" name=""/>
        <p:cNvGrpSpPr/>
        <p:nvPr/>
      </p:nvGrpSpPr>
      <p:grpSpPr>
        <a:xfrm>
          <a:off x="0" y="0"/>
          <a:ext cx="0" cy="0"/>
          <a:chOff x="0" y="0"/>
          <a:chExt cx="0" cy="0"/>
        </a:xfrm>
      </p:grpSpPr>
      <p:sp>
        <p:nvSpPr>
          <p:cNvPr id="11" name="Rectangle 10"/>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A67B99E-ACA9-3B49-9F4E-9CFF45A7F14A}" type="datetime4">
              <a:rPr lang="en-US" smtClean="0"/>
              <a:t>September 21,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674082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Date Placeholder 1"/>
          <p:cNvSpPr>
            <a:spLocks noGrp="1"/>
          </p:cNvSpPr>
          <p:nvPr>
            <p:ph type="dt" sz="half" idx="10"/>
          </p:nvPr>
        </p:nvSpPr>
        <p:spPr>
          <a:xfrm>
            <a:off x="457200" y="6356350"/>
            <a:ext cx="2133600" cy="365125"/>
          </a:xfrm>
          <a:prstGeom prst="rect">
            <a:avLst/>
          </a:prstGeom>
        </p:spPr>
        <p:txBody>
          <a:bodyPr/>
          <a:lstStyle/>
          <a:p>
            <a:fld id="{D3AFF9BB-A143-C145-BA9C-30105BB17E36}" type="datetime4">
              <a:rPr lang="en-US" smtClean="0"/>
              <a:t>September 21, 2023</a:t>
            </a:fld>
            <a:endParaRPr lang="en-US"/>
          </a:p>
        </p:txBody>
      </p:sp>
      <p:sp>
        <p:nvSpPr>
          <p:cNvPr id="4"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742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Title_Foo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PNNL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roudly_Operated_by_Battelle_Ony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469900" y="1831975"/>
            <a:ext cx="8212138" cy="906463"/>
          </a:xfrm>
        </p:spPr>
        <p:txBody>
          <a:bodyPr lIns="91440" tIns="45720" rIns="91440" bIns="45720"/>
          <a:lstStyle>
            <a:lvl1pPr>
              <a:defRPr sz="40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471488" y="2973388"/>
            <a:ext cx="8208962" cy="2279650"/>
          </a:xfrm>
        </p:spPr>
        <p:txBody>
          <a:bodyPr lIns="91440" tIns="45720" rIns="91440" bIns="45720"/>
          <a:lstStyle>
            <a:lvl1pPr marL="0" indent="0">
              <a:buNone/>
              <a:defRPr/>
            </a:lvl1pPr>
          </a:lstStyle>
          <a:p>
            <a:r>
              <a:rPr lang="en-US"/>
              <a:t>Click to edit Master subtitle style</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11B8E57-4226-47AA-8123-20EE3F911915}"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438042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294EDD4F-BE9C-45D3-8D02-B5C37DAD023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01295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A7C8478-9170-4F7F-B497-524EE7B5F3A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849762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EFBFBA57-2A7C-4DB1-AFEE-24B6BEF9035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36767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4975145"/>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2434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5634E82-5148-46C0-91BD-CE2BF10B088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298007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49324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30541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05997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323E82F1-5F84-476C-901B-AA196D7C86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26428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22761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9514967-BBD1-4E82-9130-63BB74246F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65999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8"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Content Placeholder 2"/>
          <p:cNvSpPr>
            <a:spLocks noGrp="1"/>
          </p:cNvSpPr>
          <p:nvPr>
            <p:ph sz="half" idx="1"/>
          </p:nvPr>
        </p:nvSpPr>
        <p:spPr>
          <a:xfrm>
            <a:off x="457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4648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10"/>
          </p:nvPr>
        </p:nvSpPr>
        <p:spPr>
          <a:xfrm>
            <a:off x="112713" y="6483350"/>
            <a:ext cx="509587" cy="365125"/>
          </a:xfrm>
        </p:spPr>
        <p:txBody>
          <a:bodyPr/>
          <a:lstStyle>
            <a:lvl1pPr>
              <a:defRPr/>
            </a:lvl1pPr>
          </a:lstStyle>
          <a:p>
            <a:pPr>
              <a:defRPr/>
            </a:pPr>
            <a:fld id="{B19A84B1-4E1B-4F07-B3C0-FB4F69F0086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08993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95B9E8E-6868-BD41-B75D-7F7725F1694F}" type="datetime4">
              <a:rPr lang="en-US" smtClean="0"/>
              <a:t>September 21,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81300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4"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p:cNvSpPr>
            <a:spLocks noGrp="1"/>
          </p:cNvSpPr>
          <p:nvPr>
            <p:ph sz="quarter" idx="4"/>
          </p:nvPr>
        </p:nvSpPr>
        <p:spPr>
          <a:xfrm>
            <a:off x="4645025" y="2174875"/>
            <a:ext cx="4041775" cy="3088688"/>
          </a:xfrm>
        </p:spPr>
        <p:txBody>
          <a:bodyPr/>
          <a:lstStyle>
            <a:lvl1pPr>
              <a:defRPr sz="24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6"/>
          <p:cNvSpPr>
            <a:spLocks noGrp="1"/>
          </p:cNvSpPr>
          <p:nvPr>
            <p:ph type="sldNum" sz="quarter" idx="10"/>
          </p:nvPr>
        </p:nvSpPr>
        <p:spPr>
          <a:xfrm>
            <a:off x="112713" y="6483350"/>
            <a:ext cx="509587" cy="365125"/>
          </a:xfrm>
        </p:spPr>
        <p:txBody>
          <a:bodyPr/>
          <a:lstStyle>
            <a:lvl1pPr>
              <a:defRPr/>
            </a:lvl1pPr>
          </a:lstStyle>
          <a:p>
            <a:pPr>
              <a:defRPr/>
            </a:pPr>
            <a:fld id="{A0E10988-191E-4B5E-89C9-72D10437F0C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81484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946495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561F955F-944A-402E-835D-09E82AF4A77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3009014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67083"/>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67083"/>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BA266B47-A35F-4A8E-9BC1-93A55F793E4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70878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buSzPct val="6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1781DED5-88E5-4A02-9EAD-D412229F385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819453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216AE260-58BF-4559-ABB9-5D903557F7D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68010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90135"/>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90135"/>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547D0C32-4B60-4AF2-AD1F-9E84F968D67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800590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1CFEBCCD-2A6A-4BF1-B9E2-91FD00D749F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306611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39AD2E1B-B284-4383-8818-00ACDFE162C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11183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84440" y="1599559"/>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7906" y="1598278"/>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002EDA8C-5743-48C3-8E19-6D0712754D1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8122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E5D3E66C-72C2-1240-90D0-E7332024CCF6}"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1167945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9072" y="2306490"/>
            <a:ext cx="4033772"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2" y="2305209"/>
            <a:ext cx="4041648"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4AF8D350-41A2-47F3-93D3-DEF75EC0CC1C}"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15896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7F61A2E9-8DF0-453E-BF5F-4359453D91D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63859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61389"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2"/>
          </p:nvPr>
        </p:nvSpPr>
        <p:spPr>
          <a:xfrm>
            <a:off x="4640223"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E64A6FC5-FCEC-44F5-99AC-0FF61BB7489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7230662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1389"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3"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8FCBB901-F128-49EA-841A-6299906907D8}"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829914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8"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B9931600-9552-4D03-86AD-01F71C6DB36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589385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fld id="{94F5F749-EC0F-46BD-8D03-D52B8DA6567A}" type="datetimeFigureOut">
              <a:rPr lang="en-US">
                <a:solidFill>
                  <a:prstClr val="black"/>
                </a:solidFill>
              </a:rPr>
              <a:pPr defTabSz="914400" fontAlgn="base">
                <a:spcBef>
                  <a:spcPct val="0"/>
                </a:spcBef>
                <a:spcAft>
                  <a:spcPct val="0"/>
                </a:spcAft>
                <a:defRPr/>
              </a:pPr>
              <a:t>09/21/2023</a:t>
            </a:fld>
            <a:endParaRPr lang="en-US">
              <a:solidFill>
                <a:prstClr val="black"/>
              </a:solidFill>
            </a:endParaRPr>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pPr>
              <a:defRPr/>
            </a:pPr>
            <a:fld id="{A81200CA-D834-469D-BE2A-8F1D84F648D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16610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so title">
    <p:spTree>
      <p:nvGrpSpPr>
        <p:cNvPr id="1" name=""/>
        <p:cNvGrpSpPr/>
        <p:nvPr/>
      </p:nvGrpSpPr>
      <p:grpSpPr>
        <a:xfrm>
          <a:off x="0" y="0"/>
          <a:ext cx="0" cy="0"/>
          <a:chOff x="0" y="0"/>
          <a:chExt cx="0" cy="0"/>
        </a:xfrm>
      </p:grpSpPr>
      <p:sp>
        <p:nvSpPr>
          <p:cNvPr id="12" name="date and location"/>
          <p:cNvSpPr>
            <a:spLocks noGrp="1"/>
          </p:cNvSpPr>
          <p:nvPr>
            <p:ph type="body" sz="quarter" idx="13" hasCustomPrompt="1"/>
          </p:nvPr>
        </p:nvSpPr>
        <p:spPr>
          <a:xfrm>
            <a:off x="3289002" y="262268"/>
            <a:ext cx="5559552" cy="304800"/>
          </a:xfrm>
        </p:spPr>
        <p:txBody>
          <a:bodyPr anchor="ctr">
            <a:noAutofit/>
          </a:bodyPr>
          <a:lstStyle>
            <a:lvl1pPr algn="r">
              <a:buNone/>
              <a:defRPr sz="1100" kern="0" cap="all" spc="300" baseline="0">
                <a:solidFill>
                  <a:srgbClr val="595959"/>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DATE ALL CAPS  |   LOCATION ALL CAPS</a:t>
            </a:r>
          </a:p>
        </p:txBody>
      </p:sp>
      <p:cxnSp>
        <p:nvCxnSpPr>
          <p:cNvPr id="13" name="Straight Connector 12"/>
          <p:cNvCxnSpPr/>
          <p:nvPr userDrawn="1"/>
        </p:nvCxnSpPr>
        <p:spPr>
          <a:xfrm>
            <a:off x="3303533" y="3247660"/>
            <a:ext cx="5559552" cy="0"/>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9" name="Text Placeholder 27"/>
          <p:cNvSpPr>
            <a:spLocks noGrp="1"/>
          </p:cNvSpPr>
          <p:nvPr>
            <p:ph type="body" sz="quarter" idx="17" hasCustomPrompt="1"/>
          </p:nvPr>
        </p:nvSpPr>
        <p:spPr>
          <a:xfrm>
            <a:off x="3289002" y="5114264"/>
            <a:ext cx="5559552" cy="381000"/>
          </a:xfrm>
        </p:spPr>
        <p:txBody>
          <a:bodyPr wrap="none" lIns="0" tIns="0" rIns="0" bIns="0">
            <a:normAutofit/>
          </a:bodyPr>
          <a:lstStyle>
            <a:lvl1pPr algn="r">
              <a:buNone/>
              <a:defRPr sz="2400" i="0" baseline="0">
                <a:solidFill>
                  <a:schemeClr val="accent1"/>
                </a:solidFill>
              </a:defRPr>
            </a:lvl1pPr>
            <a:lvl2pPr algn="l">
              <a:buNone/>
              <a:defRPr/>
            </a:lvl2pPr>
            <a:lvl3pPr algn="l">
              <a:buNone/>
              <a:defRPr/>
            </a:lvl3pPr>
            <a:lvl4pPr algn="l">
              <a:buNone/>
              <a:defRPr/>
            </a:lvl4pPr>
            <a:lvl5pPr algn="l">
              <a:buNone/>
              <a:defRPr/>
            </a:lvl5pPr>
          </a:lstStyle>
          <a:p>
            <a:pPr lvl="0"/>
            <a:r>
              <a:rPr lang="en-US" dirty="0"/>
              <a:t>Presenter Name</a:t>
            </a:r>
          </a:p>
        </p:txBody>
      </p:sp>
      <p:sp>
        <p:nvSpPr>
          <p:cNvPr id="20" name="Text Placeholder 27"/>
          <p:cNvSpPr>
            <a:spLocks noGrp="1"/>
          </p:cNvSpPr>
          <p:nvPr>
            <p:ph type="body" sz="quarter" idx="18" hasCustomPrompt="1"/>
          </p:nvPr>
        </p:nvSpPr>
        <p:spPr>
          <a:xfrm>
            <a:off x="3289002" y="5582097"/>
            <a:ext cx="5559552" cy="381000"/>
          </a:xfrm>
        </p:spPr>
        <p:txBody>
          <a:bodyPr wrap="none" lIns="0" tIns="0" rIns="0" bIns="0">
            <a:normAutofit/>
          </a:bodyPr>
          <a:lstStyle>
            <a:lvl1pPr algn="r">
              <a:buNone/>
              <a:defRPr sz="1050" i="0" kern="0" cap="all" spc="300" baseline="0">
                <a:solidFill>
                  <a:srgbClr val="595959"/>
                </a:solidFill>
              </a:defRPr>
            </a:lvl1pPr>
            <a:lvl2pPr algn="l">
              <a:buNone/>
              <a:defRPr/>
            </a:lvl2pPr>
            <a:lvl3pPr algn="l">
              <a:buNone/>
              <a:defRPr/>
            </a:lvl3pPr>
            <a:lvl4pPr algn="l">
              <a:buNone/>
              <a:defRPr/>
            </a:lvl4pPr>
            <a:lvl5pPr algn="l">
              <a:buNone/>
              <a:defRPr/>
            </a:lvl5pPr>
          </a:lstStyle>
          <a:p>
            <a:pPr lvl="0"/>
            <a:r>
              <a:rPr lang="en-US" dirty="0"/>
              <a:t>PRESENTER TITLE ALL CAPS</a:t>
            </a:r>
          </a:p>
        </p:txBody>
      </p:sp>
      <p:pic>
        <p:nvPicPr>
          <p:cNvPr id="21" name="Picture 20" descr="gray border large_A.png"/>
          <p:cNvPicPr>
            <a:picLocks noChangeAspect="1"/>
          </p:cNvPicPr>
          <p:nvPr userDrawn="1"/>
        </p:nvPicPr>
        <p:blipFill>
          <a:blip r:embed="rId2" cstate="print"/>
          <a:stretch>
            <a:fillRect/>
          </a:stretch>
        </p:blipFill>
        <p:spPr>
          <a:xfrm>
            <a:off x="0" y="6030047"/>
            <a:ext cx="9144000" cy="827953"/>
          </a:xfrm>
          <a:prstGeom prst="rect">
            <a:avLst/>
          </a:prstGeom>
        </p:spPr>
      </p:pic>
      <p:pic>
        <p:nvPicPr>
          <p:cNvPr id="16" name="Picture 15"/>
          <p:cNvPicPr>
            <a:picLocks noChangeAspect="1"/>
          </p:cNvPicPr>
          <p:nvPr userDrawn="1"/>
        </p:nvPicPr>
        <p:blipFill>
          <a:blip r:embed="rId3" cstate="print"/>
          <a:stretch>
            <a:fillRect/>
          </a:stretch>
        </p:blipFill>
        <p:spPr>
          <a:xfrm>
            <a:off x="378979" y="2523277"/>
            <a:ext cx="2586158" cy="1220048"/>
          </a:xfrm>
          <a:prstGeom prst="rect">
            <a:avLst/>
          </a:prstGeom>
        </p:spPr>
      </p:pic>
      <p:sp>
        <p:nvSpPr>
          <p:cNvPr id="17" name="Text Placeholder 27"/>
          <p:cNvSpPr>
            <a:spLocks noGrp="1"/>
          </p:cNvSpPr>
          <p:nvPr>
            <p:ph type="body" sz="quarter" idx="16" hasCustomPrompt="1"/>
          </p:nvPr>
        </p:nvSpPr>
        <p:spPr>
          <a:xfrm>
            <a:off x="3289002" y="3475680"/>
            <a:ext cx="5559552" cy="867720"/>
          </a:xfrm>
        </p:spPr>
        <p:txBody>
          <a:bodyPr wrap="square" lIns="0" tIns="0" rIns="0" bIns="0">
            <a:normAutofit/>
          </a:bodyPr>
          <a:lstStyle>
            <a:lvl1pPr marL="0" indent="0" algn="l">
              <a:buNone/>
              <a:defRPr sz="2400" i="1" baseline="0">
                <a:solidFill>
                  <a:srgbClr val="595959"/>
                </a:solidFill>
              </a:defRPr>
            </a:lvl1pPr>
            <a:lvl2pPr algn="l">
              <a:buNone/>
              <a:defRPr/>
            </a:lvl2pPr>
            <a:lvl3pPr algn="l">
              <a:buNone/>
              <a:defRPr/>
            </a:lvl3pPr>
            <a:lvl4pPr algn="l">
              <a:buNone/>
              <a:defRPr/>
            </a:lvl4pPr>
            <a:lvl5pPr algn="l">
              <a:buNone/>
              <a:defRPr/>
            </a:lvl5pPr>
          </a:lstStyle>
          <a:p>
            <a:pPr lvl="0"/>
            <a:r>
              <a:rPr lang="en-US" dirty="0"/>
              <a:t>Subtitle of Presentation</a:t>
            </a:r>
          </a:p>
        </p:txBody>
      </p:sp>
      <p:sp>
        <p:nvSpPr>
          <p:cNvPr id="22" name="Text Placeholder 21"/>
          <p:cNvSpPr>
            <a:spLocks noGrp="1"/>
          </p:cNvSpPr>
          <p:nvPr>
            <p:ph type="body" sz="quarter" idx="19" hasCustomPrompt="1"/>
          </p:nvPr>
        </p:nvSpPr>
        <p:spPr>
          <a:xfrm>
            <a:off x="3276600" y="1419439"/>
            <a:ext cx="5562600" cy="1600200"/>
          </a:xfrm>
        </p:spPr>
        <p:txBody>
          <a:bodyPr lIns="0" tIns="0" rIns="0" bIns="0" anchor="b">
            <a:noAutofit/>
          </a:bodyPr>
          <a:lstStyle>
            <a:lvl1pPr marL="0" indent="0">
              <a:lnSpc>
                <a:spcPct val="100000"/>
              </a:lnSpc>
              <a:spcBef>
                <a:spcPts val="0"/>
              </a:spcBef>
              <a:spcAft>
                <a:spcPts val="0"/>
              </a:spcAft>
              <a:buFontTx/>
              <a:buNone/>
              <a:defRPr sz="3400" baseline="0">
                <a:solidFill>
                  <a:schemeClr val="accent1"/>
                </a:solidFill>
              </a:defRPr>
            </a:lvl1pPr>
            <a:lvl2pPr marL="0" indent="0">
              <a:buFontTx/>
              <a:buNone/>
              <a:defRPr/>
            </a:lvl2pPr>
            <a:lvl3pPr marL="0" indent="0">
              <a:buFontTx/>
              <a:buNone/>
              <a:defRPr/>
            </a:lvl3pPr>
          </a:lstStyle>
          <a:p>
            <a:pPr lvl="0"/>
            <a:r>
              <a:rPr lang="en-US" dirty="0"/>
              <a:t>Title of Presentation</a:t>
            </a:r>
          </a:p>
        </p:txBody>
      </p:sp>
    </p:spTree>
    <p:extLst>
      <p:ext uri="{BB962C8B-B14F-4D97-AF65-F5344CB8AC3E}">
        <p14:creationId xmlns:p14="http://schemas.microsoft.com/office/powerpoint/2010/main" val="669120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so transitional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209800"/>
            <a:ext cx="7772400" cy="1362075"/>
          </a:xfrm>
        </p:spPr>
        <p:txBody>
          <a:bodyPr anchor="b"/>
          <a:lstStyle>
            <a:lvl1pPr algn="l">
              <a:defRPr sz="3200" b="1" cap="all" baseline="0">
                <a:solidFill>
                  <a:schemeClr val="accent1"/>
                </a:solidFill>
              </a:defRPr>
            </a:lvl1pPr>
          </a:lstStyle>
          <a:p>
            <a:r>
              <a:rPr lang="en-US" dirty="0"/>
              <a:t>transitional slide: Title</a:t>
            </a:r>
          </a:p>
        </p:txBody>
      </p:sp>
      <p:sp>
        <p:nvSpPr>
          <p:cNvPr id="5" name="Text Placeholder 2"/>
          <p:cNvSpPr>
            <a:spLocks noGrp="1"/>
          </p:cNvSpPr>
          <p:nvPr>
            <p:ph type="body" idx="1" hasCustomPrompt="1"/>
          </p:nvPr>
        </p:nvSpPr>
        <p:spPr>
          <a:xfrm>
            <a:off x="609600" y="3581400"/>
            <a:ext cx="7772400" cy="1500187"/>
          </a:xfrm>
        </p:spPr>
        <p:txBody>
          <a:bodyPr anchor="t"/>
          <a:lstStyle>
            <a:lvl1pPr marL="0" indent="0">
              <a:buNone/>
              <a:defRPr sz="2400" i="1" baseline="0">
                <a:solidFill>
                  <a:srgbClr val="595959"/>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Subtitle of Presentation</a:t>
            </a:r>
          </a:p>
        </p:txBody>
      </p:sp>
      <p:pic>
        <p:nvPicPr>
          <p:cNvPr id="6" name="Picture 5" descr="ISO-PPT-Yellow-Foot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05525"/>
            <a:ext cx="9144000" cy="752475"/>
          </a:xfrm>
          <a:prstGeom prst="rect">
            <a:avLst/>
          </a:prstGeom>
        </p:spPr>
      </p:pic>
    </p:spTree>
    <p:extLst>
      <p:ext uri="{BB962C8B-B14F-4D97-AF65-F5344CB8AC3E}">
        <p14:creationId xmlns:p14="http://schemas.microsoft.com/office/powerpoint/2010/main" val="2140156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so 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457200" y="1600200"/>
            <a:ext cx="8229600" cy="4419600"/>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7964108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so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solidFill>
                  <a:srgbClr val="595959"/>
                </a:solidFil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92166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10" name="Rectangle 9"/>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B0510619-C3DC-1742-8D97-AA04E4DA4882}"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1624847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so  blank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197388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so question slide">
    <p:spTree>
      <p:nvGrpSpPr>
        <p:cNvPr id="1" name=""/>
        <p:cNvGrpSpPr/>
        <p:nvPr/>
      </p:nvGrpSpPr>
      <p:grpSpPr>
        <a:xfrm>
          <a:off x="0" y="0"/>
          <a:ext cx="0" cy="0"/>
          <a:chOff x="0" y="0"/>
          <a:chExt cx="0" cy="0"/>
        </a:xfrm>
      </p:grpSpPr>
      <p:pic>
        <p:nvPicPr>
          <p:cNvPr id="11" name="Picture 10" descr="question_text copy.png"/>
          <p:cNvPicPr>
            <a:picLocks noChangeAspect="1"/>
          </p:cNvPicPr>
          <p:nvPr userDrawn="1"/>
        </p:nvPicPr>
        <p:blipFill>
          <a:blip r:embed="rId2" cstate="print"/>
          <a:stretch>
            <a:fillRect/>
          </a:stretch>
        </p:blipFill>
        <p:spPr>
          <a:xfrm>
            <a:off x="1054100" y="3057175"/>
            <a:ext cx="3718253" cy="743651"/>
          </a:xfrm>
          <a:prstGeom prst="rect">
            <a:avLst/>
          </a:prstGeom>
        </p:spPr>
      </p:pic>
      <p:pic>
        <p:nvPicPr>
          <p:cNvPr id="13" name="Picture 12" descr="blue_question.png"/>
          <p:cNvPicPr>
            <a:picLocks noChangeAspect="1"/>
          </p:cNvPicPr>
          <p:nvPr userDrawn="1"/>
        </p:nvPicPr>
        <p:blipFill>
          <a:blip r:embed="rId3" cstate="print"/>
          <a:stretch>
            <a:fillRect/>
          </a:stretch>
        </p:blipFill>
        <p:spPr>
          <a:xfrm>
            <a:off x="5410200" y="1200429"/>
            <a:ext cx="2895238" cy="4457143"/>
          </a:xfrm>
          <a:prstGeom prst="rect">
            <a:avLst/>
          </a:prstGeom>
        </p:spPr>
      </p:pic>
      <p:sp>
        <p:nvSpPr>
          <p:cNvPr id="8"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069579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iso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20064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iso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0"/>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817459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so title and char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7" name="Chart Placeholder 6"/>
          <p:cNvSpPr>
            <a:spLocks noGrp="1"/>
          </p:cNvSpPr>
          <p:nvPr>
            <p:ph type="chart" sz="quarter" idx="11"/>
          </p:nvPr>
        </p:nvSpPr>
        <p:spPr>
          <a:xfrm>
            <a:off x="457200" y="1600200"/>
            <a:ext cx="8229600" cy="4419600"/>
          </a:xfrm>
        </p:spPr>
        <p:txBody>
          <a:bodyPr/>
          <a:lstStyle>
            <a:lvl1pPr>
              <a:defRPr>
                <a:solidFill>
                  <a:srgbClr val="595959"/>
                </a:solidFill>
              </a:defRPr>
            </a:lvl1pPr>
          </a:lstStyle>
          <a:p>
            <a:r>
              <a:rPr lang="en-US" dirty="0"/>
              <a:t>Click icon to add chart</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05993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so title and smart art graphic">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SmartArt Placeholder 7"/>
          <p:cNvSpPr>
            <a:spLocks noGrp="1"/>
          </p:cNvSpPr>
          <p:nvPr>
            <p:ph type="dgm" sz="quarter" idx="11"/>
          </p:nvPr>
        </p:nvSpPr>
        <p:spPr>
          <a:xfrm>
            <a:off x="457200" y="1600200"/>
            <a:ext cx="8229600" cy="4416552"/>
          </a:xfrm>
        </p:spPr>
        <p:txBody>
          <a:bodyPr/>
          <a:lstStyle>
            <a:lvl1pPr>
              <a:defRPr>
                <a:solidFill>
                  <a:srgbClr val="595959"/>
                </a:solidFill>
              </a:defRPr>
            </a:lvl1pPr>
          </a:lstStyle>
          <a:p>
            <a:r>
              <a:rPr lang="en-US" dirty="0"/>
              <a:t>Click icon to add SmartArt graphic</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48169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so title and tab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6" name="Table Placeholder 5"/>
          <p:cNvSpPr>
            <a:spLocks noGrp="1"/>
          </p:cNvSpPr>
          <p:nvPr>
            <p:ph type="tbl" sz="quarter" idx="10"/>
          </p:nvPr>
        </p:nvSpPr>
        <p:spPr>
          <a:xfrm>
            <a:off x="457200" y="1600200"/>
            <a:ext cx="8229600" cy="4416552"/>
          </a:xfrm>
        </p:spPr>
        <p:txBody>
          <a:bodyPr/>
          <a:lstStyle/>
          <a:p>
            <a:r>
              <a:rPr lang="en-US" dirty="0"/>
              <a:t>Click icon to add table</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66095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so content (L) &amp; pictur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645152" y="1600199"/>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6944504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so pictur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57200" y="1600200"/>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61696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so content (L) &amp; ch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645152"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34247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12"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8A472385-6839-5048-9797-D8A0E313B101}"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4544213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so ch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57200"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105483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so content (L) &amp; tabl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645152"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4901075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so tabl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57200"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163747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so content (L) &amp; smart art graphic (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645152"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1963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so smart art graphic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57200"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217115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so content (L) &amp; media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645152"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8343552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so media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57200"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634204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so content (L) &amp; clip 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645152"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3501024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so clip 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57200"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2891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2" name="Rectangle 11"/>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7EAC28F-3273-5C49-95C3-ED78200C4FB4}" type="datetime4">
              <a:rPr lang="en-US" smtClean="0"/>
              <a:t>September 21,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9"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27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3.png"/><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1.emf"/><Relationship Id="rId2" Type="http://schemas.openxmlformats.org/officeDocument/2006/relationships/slideLayout" Target="../slideLayouts/slideLayout19.xml"/><Relationship Id="rId16" Type="http://schemas.openxmlformats.org/officeDocument/2006/relationships/image" Target="../media/image10.jpg"/><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3.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2.emf"/><Relationship Id="rId5" Type="http://schemas.openxmlformats.org/officeDocument/2006/relationships/slideLayout" Target="../slideLayouts/slideLayout36.xml"/><Relationship Id="rId15" Type="http://schemas.openxmlformats.org/officeDocument/2006/relationships/image" Target="../media/image6.png"/><Relationship Id="rId10"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4.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7.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16.png"/><Relationship Id="rId30"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28.png"/><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457200" y="356613"/>
            <a:ext cx="6629400" cy="621792"/>
          </a:xfrm>
          <a:prstGeom prst="rect">
            <a:avLst/>
          </a:prstGeom>
        </p:spPr>
        <p:txBody>
          <a:bodyPr vert="horz" lIns="0" tIns="0" rIns="0" bIns="0" rtlCol="0" anchor="t">
            <a:spAutoFit/>
          </a:bodyPr>
          <a:lstStyle/>
          <a:p>
            <a:r>
              <a:rPr lang="en-US" dirty="0"/>
              <a:t>Click to edit Master title style</a:t>
            </a:r>
          </a:p>
        </p:txBody>
      </p:sp>
      <p:sp>
        <p:nvSpPr>
          <p:cNvPr id="14"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1205DB16-F3E1-7B41-BE18-DA9132C94C8C}" type="datetime4">
              <a:rPr lang="en-US" smtClean="0"/>
              <a:t>September 21, 2023</a:t>
            </a:fld>
            <a:endParaRPr lang="en-US" dirty="0"/>
          </a:p>
        </p:txBody>
      </p:sp>
      <p:sp>
        <p:nvSpPr>
          <p:cNvPr id="16"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8" name="Picture 17"/>
          <p:cNvPicPr>
            <a:picLocks noChangeAspect="1"/>
          </p:cNvPicPr>
          <p:nvPr/>
        </p:nvPicPr>
        <p:blipFill>
          <a:blip r:embed="rId20"/>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38830406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 id="2147483715" r:id="rId4"/>
    <p:sldLayoutId id="2147483716" r:id="rId5"/>
    <p:sldLayoutId id="2147483717"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62" r:id="rId15"/>
    <p:sldLayoutId id="2147483764" r:id="rId16"/>
    <p:sldLayoutId id="2147483815" r:id="rId17"/>
  </p:sldLayoutIdLst>
  <p:hf hdr="0"/>
  <p:txStyles>
    <p:titleStyle>
      <a:lvl1pPr algn="l" defTabSz="457200" rtl="0" eaLnBrk="1" latinLnBrk="0" hangingPunct="1">
        <a:spcBef>
          <a:spcPct val="0"/>
        </a:spcBef>
        <a:buNone/>
        <a:defRPr sz="25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21"/>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22"/>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3"/>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4"/>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Silver_PowerPoint_Background_08-19-201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356614"/>
            <a:ext cx="6629400" cy="492443"/>
          </a:xfrm>
          <a:prstGeom prst="rect">
            <a:avLst/>
          </a:prstGeom>
        </p:spPr>
        <p:txBody>
          <a:bodyPr vert="horz" lIns="0" tIns="0" rIns="0" bIns="0" rtlCol="0" anchor="t">
            <a:spAutoFit/>
          </a:bodyPr>
          <a:lstStyle/>
          <a:p>
            <a:r>
              <a:rPr lang="en-US" dirty="0"/>
              <a:t>Click to edit Master title style</a:t>
            </a:r>
          </a:p>
        </p:txBody>
      </p:sp>
      <p:sp>
        <p:nvSpPr>
          <p:cNvPr id="11"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7618D9BF-6AE6-5E41-A978-E5BD65476E9F}" type="datetime4">
              <a:rPr lang="en-US" smtClean="0"/>
              <a:t>September 21, 2023</a:t>
            </a:fld>
            <a:endParaRPr lang="en-US" dirty="0"/>
          </a:p>
        </p:txBody>
      </p:sp>
      <p:sp>
        <p:nvSpPr>
          <p:cNvPr id="13"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4"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6" name="Picture 15"/>
          <p:cNvPicPr>
            <a:picLocks noChangeAspect="1"/>
          </p:cNvPicPr>
          <p:nvPr/>
        </p:nvPicPr>
        <p:blipFill>
          <a:blip r:embed="rId17"/>
          <a:stretch>
            <a:fillRect/>
          </a:stretch>
        </p:blipFill>
        <p:spPr>
          <a:xfrm>
            <a:off x="7570482" y="128766"/>
            <a:ext cx="1444752" cy="728658"/>
          </a:xfrm>
          <a:prstGeom prst="rect">
            <a:avLst/>
          </a:prstGeom>
        </p:spPr>
      </p:pic>
    </p:spTree>
    <p:extLst>
      <p:ext uri="{BB962C8B-B14F-4D97-AF65-F5344CB8AC3E}">
        <p14:creationId xmlns:p14="http://schemas.microsoft.com/office/powerpoint/2010/main" val="10968156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hf hdr="0"/>
  <p:txStyles>
    <p:titleStyle>
      <a:lvl1pPr algn="l" defTabSz="457200" rtl="0" eaLnBrk="1" latinLnBrk="0" hangingPunct="1">
        <a:spcBef>
          <a:spcPct val="0"/>
        </a:spcBef>
        <a:buNone/>
        <a:defRPr sz="32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8"/>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9"/>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0"/>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8"/>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56612"/>
            <a:ext cx="6629400" cy="492443"/>
          </a:xfrm>
          <a:prstGeom prst="rect">
            <a:avLst/>
          </a:prstGeom>
        </p:spPr>
        <p:txBody>
          <a:bodyPr vert="horz" lIns="0" tIns="0" rIns="0" bIns="0" rtlCol="0" anchor="t">
            <a:spAutoFit/>
          </a:bodyPr>
          <a:lstStyle/>
          <a:p>
            <a:r>
              <a:rPr lang="en-US" dirty="0"/>
              <a:t>Click to edit Master title style</a:t>
            </a:r>
          </a:p>
        </p:txBody>
      </p:sp>
      <p:sp>
        <p:nvSpPr>
          <p:cNvPr id="8"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9ED044F3-2776-D54C-89C7-4C75660FFBCE}" type="datetime4">
              <a:rPr lang="en-US" smtClean="0"/>
              <a:t>September 21, 2023</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2" name="Picture 11"/>
          <p:cNvPicPr>
            <a:picLocks noChangeAspect="1"/>
          </p:cNvPicPr>
          <p:nvPr/>
        </p:nvPicPr>
        <p:blipFill>
          <a:blip r:embed="rId11"/>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2614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hf hdr="0"/>
  <p:txStyles>
    <p:titleStyle>
      <a:lvl1pPr algn="l" defTabSz="457200" rtl="0" eaLnBrk="1" latinLnBrk="0" hangingPunct="1">
        <a:spcBef>
          <a:spcPct val="0"/>
        </a:spcBef>
        <a:buNone/>
        <a:defRPr sz="32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2"/>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3"/>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4"/>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5"/>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4663" y="460375"/>
            <a:ext cx="8204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92125" y="1676400"/>
            <a:ext cx="81867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173038" y="6453188"/>
            <a:ext cx="509587" cy="268287"/>
          </a:xfrm>
          <a:prstGeom prst="rect">
            <a:avLst/>
          </a:prstGeom>
        </p:spPr>
        <p:txBody>
          <a:bodyPr vert="horz" wrap="square" lIns="91440" tIns="45720" rIns="91440" bIns="45720" numCol="1" anchor="t" anchorCtr="0" compatLnSpc="1">
            <a:prstTxWarp prst="textNoShape">
              <a:avLst/>
            </a:prstTxWarp>
          </a:bodyPr>
          <a:lstStyle>
            <a:lvl1pPr>
              <a:defRPr sz="900">
                <a:latin typeface="Arial" charset="0"/>
                <a:ea typeface="ＭＳ Ｐゴシック" pitchFamily="-109" charset="-128"/>
                <a:cs typeface="+mn-cs"/>
              </a:defRPr>
            </a:lvl1pPr>
          </a:lstStyle>
          <a:p>
            <a:pPr defTabSz="914400" fontAlgn="base">
              <a:spcBef>
                <a:spcPct val="0"/>
              </a:spcBef>
              <a:spcAft>
                <a:spcPct val="0"/>
              </a:spcAft>
              <a:defRPr/>
            </a:pPr>
            <a:fld id="{0732C337-92F7-4CB8-8637-99E5B5F64DBB}" type="slidenum">
              <a:rPr lang="en-US">
                <a:solidFill>
                  <a:prstClr val="black"/>
                </a:solidFill>
              </a:rPr>
              <a:pPr defTabSz="914400"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87744364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Lst>
  <p:hf hdr="0" ftr="0" dt="0"/>
  <p:txStyles>
    <p:titleStyle>
      <a:lvl1pPr algn="l" rtl="0" eaLnBrk="0" fontAlgn="base" hangingPunct="0">
        <a:lnSpc>
          <a:spcPct val="85000"/>
        </a:lnSpc>
        <a:spcBef>
          <a:spcPct val="0"/>
        </a:spcBef>
        <a:spcAft>
          <a:spcPct val="0"/>
        </a:spcAft>
        <a:defRPr sz="3000" b="1">
          <a:solidFill>
            <a:srgbClr val="CB7023"/>
          </a:solidFill>
          <a:latin typeface="+mj-lt"/>
          <a:ea typeface="ＭＳ Ｐゴシック" pitchFamily="-109" charset="-128"/>
          <a:cs typeface="ＭＳ Ｐゴシック"/>
        </a:defRPr>
      </a:lvl1pPr>
      <a:lvl2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2pPr>
      <a:lvl3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3pPr>
      <a:lvl4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4pPr>
      <a:lvl5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5pPr>
      <a:lvl6pPr marL="457200" algn="l" rtl="0" eaLnBrk="1" fontAlgn="base" hangingPunct="1">
        <a:lnSpc>
          <a:spcPct val="85000"/>
        </a:lnSpc>
        <a:spcBef>
          <a:spcPct val="0"/>
        </a:spcBef>
        <a:spcAft>
          <a:spcPct val="0"/>
        </a:spcAft>
        <a:defRPr sz="3000" b="1">
          <a:solidFill>
            <a:srgbClr val="CB7023"/>
          </a:solidFill>
          <a:latin typeface="Arial" charset="0"/>
        </a:defRPr>
      </a:lvl6pPr>
      <a:lvl7pPr marL="914400" algn="l" rtl="0" eaLnBrk="1" fontAlgn="base" hangingPunct="1">
        <a:lnSpc>
          <a:spcPct val="85000"/>
        </a:lnSpc>
        <a:spcBef>
          <a:spcPct val="0"/>
        </a:spcBef>
        <a:spcAft>
          <a:spcPct val="0"/>
        </a:spcAft>
        <a:defRPr sz="3000" b="1">
          <a:solidFill>
            <a:srgbClr val="CB7023"/>
          </a:solidFill>
          <a:latin typeface="Arial" charset="0"/>
        </a:defRPr>
      </a:lvl7pPr>
      <a:lvl8pPr marL="1371600" algn="l" rtl="0" eaLnBrk="1" fontAlgn="base" hangingPunct="1">
        <a:lnSpc>
          <a:spcPct val="85000"/>
        </a:lnSpc>
        <a:spcBef>
          <a:spcPct val="0"/>
        </a:spcBef>
        <a:spcAft>
          <a:spcPct val="0"/>
        </a:spcAft>
        <a:defRPr sz="3000" b="1">
          <a:solidFill>
            <a:srgbClr val="CB7023"/>
          </a:solidFill>
          <a:latin typeface="Arial" charset="0"/>
        </a:defRPr>
      </a:lvl8pPr>
      <a:lvl9pPr marL="1828800" algn="l" rtl="0" eaLnBrk="1" fontAlgn="base" hangingPunct="1">
        <a:lnSpc>
          <a:spcPct val="85000"/>
        </a:lnSpc>
        <a:spcBef>
          <a:spcPct val="0"/>
        </a:spcBef>
        <a:spcAft>
          <a:spcPct val="0"/>
        </a:spcAft>
        <a:defRPr sz="3000" b="1">
          <a:solidFill>
            <a:srgbClr val="CB7023"/>
          </a:solidFill>
          <a:latin typeface="Arial" charset="0"/>
        </a:defRPr>
      </a:lvl9pPr>
    </p:titleStyle>
    <p:bodyStyle>
      <a:lvl1pPr marL="342900" indent="-342900" algn="l" rtl="0" eaLnBrk="0" fontAlgn="base" hangingPunct="0">
        <a:lnSpc>
          <a:spcPct val="85000"/>
        </a:lnSpc>
        <a:spcBef>
          <a:spcPct val="30000"/>
        </a:spcBef>
        <a:spcAft>
          <a:spcPct val="0"/>
        </a:spcAft>
        <a:buClr>
          <a:schemeClr val="folHlink"/>
        </a:buClr>
        <a:buBlip>
          <a:blip r:embed="rId27"/>
        </a:buBlip>
        <a:defRPr sz="2400">
          <a:solidFill>
            <a:schemeClr val="tx1"/>
          </a:solidFill>
          <a:latin typeface="+mn-lt"/>
          <a:ea typeface="ＭＳ Ｐゴシック" pitchFamily="-109" charset="-128"/>
          <a:cs typeface="ＭＳ Ｐゴシック"/>
        </a:defRPr>
      </a:lvl1pPr>
      <a:lvl2pPr marL="742950" indent="-285750" algn="l" rtl="0" eaLnBrk="0" fontAlgn="base" hangingPunct="0">
        <a:lnSpc>
          <a:spcPct val="85000"/>
        </a:lnSpc>
        <a:spcBef>
          <a:spcPct val="30000"/>
        </a:spcBef>
        <a:spcAft>
          <a:spcPct val="0"/>
        </a:spcAft>
        <a:buClr>
          <a:schemeClr val="tx2"/>
        </a:buClr>
        <a:buSzPct val="80000"/>
        <a:buBlip>
          <a:blip r:embed="rId28"/>
        </a:buBlip>
        <a:defRPr sz="2200">
          <a:solidFill>
            <a:schemeClr val="tx1"/>
          </a:solidFill>
          <a:latin typeface="+mn-lt"/>
          <a:ea typeface="ＭＳ Ｐゴシック" pitchFamily="-109" charset="-128"/>
          <a:cs typeface="ＭＳ Ｐゴシック"/>
        </a:defRPr>
      </a:lvl2pPr>
      <a:lvl3pPr marL="1143000" indent="-228600" algn="l" rtl="0" eaLnBrk="0" fontAlgn="base" hangingPunct="0">
        <a:lnSpc>
          <a:spcPct val="85000"/>
        </a:lnSpc>
        <a:spcBef>
          <a:spcPct val="30000"/>
        </a:spcBef>
        <a:spcAft>
          <a:spcPct val="0"/>
        </a:spcAft>
        <a:buClr>
          <a:srgbClr val="737373"/>
        </a:buClr>
        <a:buSzPct val="60000"/>
        <a:buBlip>
          <a:blip r:embed="rId29"/>
        </a:buBlip>
        <a:defRPr sz="2000">
          <a:solidFill>
            <a:schemeClr val="tx1"/>
          </a:solidFill>
          <a:latin typeface="+mn-lt"/>
          <a:ea typeface="ＭＳ Ｐゴシック" pitchFamily="-109" charset="-128"/>
          <a:cs typeface="ＭＳ Ｐゴシック"/>
        </a:defRPr>
      </a:lvl3pPr>
      <a:lvl4pPr marL="1600200" indent="-228600" algn="l" rtl="0" eaLnBrk="0" fontAlgn="base" hangingPunct="0">
        <a:lnSpc>
          <a:spcPct val="85000"/>
        </a:lnSpc>
        <a:spcBef>
          <a:spcPct val="30000"/>
        </a:spcBef>
        <a:spcAft>
          <a:spcPct val="0"/>
        </a:spcAft>
        <a:buBlip>
          <a:blip r:embed="rId30"/>
        </a:buBlip>
        <a:defRPr>
          <a:solidFill>
            <a:schemeClr val="tx1"/>
          </a:solidFill>
          <a:latin typeface="+mn-lt"/>
          <a:ea typeface="ＭＳ Ｐゴシック" pitchFamily="-109" charset="-128"/>
          <a:cs typeface="ＭＳ Ｐゴシック"/>
        </a:defRPr>
      </a:lvl4pPr>
      <a:lvl5pPr marL="2057400" indent="-228600" algn="l" rtl="0" eaLnBrk="0" fontAlgn="base" hangingPunct="0">
        <a:spcBef>
          <a:spcPct val="20000"/>
        </a:spcBef>
        <a:spcAft>
          <a:spcPct val="0"/>
        </a:spcAft>
        <a:buBlip>
          <a:blip r:embed="rId27"/>
        </a:buBlip>
        <a:defRPr sz="1600">
          <a:solidFill>
            <a:schemeClr val="tx1"/>
          </a:solidFill>
          <a:latin typeface="+mn-lt"/>
          <a:ea typeface="ＭＳ Ｐゴシック" pitchFamily="-109" charset="-128"/>
          <a:cs typeface="ＭＳ Ｐゴシック"/>
        </a:defRPr>
      </a:lvl5pPr>
      <a:lvl6pPr marL="2514600" indent="-228600" algn="l" rtl="0" eaLnBrk="1" fontAlgn="base" hangingPunct="1">
        <a:spcBef>
          <a:spcPct val="20000"/>
        </a:spcBef>
        <a:spcAft>
          <a:spcPct val="0"/>
        </a:spcAft>
        <a:buBlip>
          <a:blip r:embed="rId30"/>
        </a:buBlip>
        <a:defRPr sz="1400">
          <a:solidFill>
            <a:schemeClr val="tx1"/>
          </a:solidFill>
          <a:latin typeface="+mn-lt"/>
        </a:defRPr>
      </a:lvl6pPr>
      <a:lvl7pPr marL="2971800" indent="-228600" algn="l" rtl="0" eaLnBrk="1" fontAlgn="base" hangingPunct="1">
        <a:spcBef>
          <a:spcPct val="20000"/>
        </a:spcBef>
        <a:spcAft>
          <a:spcPct val="0"/>
        </a:spcAft>
        <a:buBlip>
          <a:blip r:embed="rId30"/>
        </a:buBlip>
        <a:defRPr sz="1400">
          <a:solidFill>
            <a:schemeClr val="tx1"/>
          </a:solidFill>
          <a:latin typeface="+mn-lt"/>
        </a:defRPr>
      </a:lvl7pPr>
      <a:lvl8pPr marL="3429000" indent="-228600" algn="l" rtl="0" eaLnBrk="1" fontAlgn="base" hangingPunct="1">
        <a:spcBef>
          <a:spcPct val="20000"/>
        </a:spcBef>
        <a:spcAft>
          <a:spcPct val="0"/>
        </a:spcAft>
        <a:buBlip>
          <a:blip r:embed="rId30"/>
        </a:buBlip>
        <a:defRPr sz="1400">
          <a:solidFill>
            <a:schemeClr val="tx1"/>
          </a:solidFill>
          <a:latin typeface="+mn-lt"/>
        </a:defRPr>
      </a:lvl8pPr>
      <a:lvl9pPr marL="3886200" indent="-228600" algn="l" rtl="0" eaLnBrk="1" fontAlgn="base" hangingPunct="1">
        <a:spcBef>
          <a:spcPct val="20000"/>
        </a:spcBef>
        <a:spcAft>
          <a:spcPct val="0"/>
        </a:spcAft>
        <a:buBlip>
          <a:blip r:embed="rId30"/>
        </a:buBlip>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 y="6348412"/>
            <a:ext cx="9143991" cy="509587"/>
          </a:xfrm>
          <a:prstGeom prst="rect">
            <a:avLst/>
          </a:prstGeom>
        </p:spPr>
      </p:pic>
      <p:sp>
        <p:nvSpPr>
          <p:cNvPr id="1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pPr defTabSz="914400"/>
            <a:fld id="{10C7F894-2A36-495D-AB7C-1055F7AC0F9D}" type="slidenum">
              <a:rPr lang="en-US" smtClean="0"/>
              <a:pPr defTabSz="914400"/>
              <a:t>‹#›</a:t>
            </a:fld>
            <a:endParaRPr lang="en-US" dirty="0"/>
          </a:p>
        </p:txBody>
      </p:sp>
    </p:spTree>
    <p:extLst>
      <p:ext uri="{BB962C8B-B14F-4D97-AF65-F5344CB8AC3E}">
        <p14:creationId xmlns:p14="http://schemas.microsoft.com/office/powerpoint/2010/main" val="155165714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Lst>
  <p:hf hdr="0" ftr="0" dt="0"/>
  <p:txStyles>
    <p:titleStyle>
      <a:lvl1pPr algn="l" defTabSz="914400" rtl="0" eaLnBrk="1" latinLnBrk="0" hangingPunct="1">
        <a:spcBef>
          <a:spcPct val="0"/>
        </a:spcBef>
        <a:buNone/>
        <a:defRPr sz="3200" b="1" kern="1200" baseline="0">
          <a:solidFill>
            <a:srgbClr val="595959"/>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baseline="0">
          <a:solidFill>
            <a:srgbClr val="595959"/>
          </a:solidFill>
          <a:latin typeface="+mn-lt"/>
          <a:ea typeface="+mn-ea"/>
          <a:cs typeface="+mn-cs"/>
        </a:defRPr>
      </a:lvl1pPr>
      <a:lvl2pPr marL="742950" indent="-285750" algn="l" defTabSz="914400" rtl="0" eaLnBrk="1" latinLnBrk="0" hangingPunct="1">
        <a:spcBef>
          <a:spcPts val="0"/>
        </a:spcBef>
        <a:buFont typeface="Arial" pitchFamily="34" charset="0"/>
        <a:buChar char="–"/>
        <a:defRPr sz="2000" kern="1200" baseline="0">
          <a:solidFill>
            <a:srgbClr val="595959"/>
          </a:solidFill>
          <a:latin typeface="+mn-lt"/>
          <a:ea typeface="+mn-ea"/>
          <a:cs typeface="+mn-cs"/>
        </a:defRPr>
      </a:lvl2pPr>
      <a:lvl3pPr marL="1143000" indent="-228600" algn="l" defTabSz="914400" rtl="0" eaLnBrk="1" latinLnBrk="0" hangingPunct="1">
        <a:spcBef>
          <a:spcPts val="0"/>
        </a:spcBef>
        <a:buFont typeface="Arial" pitchFamily="34" charset="0"/>
        <a:buChar char="•"/>
        <a:defRPr sz="1800" kern="1200" baseline="0">
          <a:solidFill>
            <a:srgbClr val="595959"/>
          </a:solidFill>
          <a:latin typeface="+mn-lt"/>
          <a:ea typeface="+mn-ea"/>
          <a:cs typeface="+mn-cs"/>
        </a:defRPr>
      </a:lvl3pPr>
      <a:lvl4pPr marL="16002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4pPr>
      <a:lvl5pPr marL="20574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png"/><Relationship Id="rId7"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3.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hyperlink" Target="https://cran.r-project.org/web/packages/partykit/vignettes/ctree.pdf"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9.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err="1"/>
              <a:t>ERsed</a:t>
            </a:r>
            <a:r>
              <a:rPr lang="en-US" dirty="0"/>
              <a:t> Respiration data- 2022</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261155" y="1025545"/>
            <a:ext cx="8966735" cy="13403669"/>
          </a:xfrm>
        </p:spPr>
        <p:txBody>
          <a:bodyPr/>
          <a:lstStyle/>
          <a:p>
            <a:pPr>
              <a:lnSpc>
                <a:spcPts val="2400"/>
              </a:lnSpc>
              <a:spcBef>
                <a:spcPts val="600"/>
              </a:spcBef>
              <a:spcAft>
                <a:spcPts val="600"/>
              </a:spcAft>
            </a:pPr>
            <a:r>
              <a:rPr lang="en-US" dirty="0">
                <a:solidFill>
                  <a:prstClr val="black"/>
                </a:solidFill>
              </a:rPr>
              <a:t>48 observations (sites) in total </a:t>
            </a:r>
          </a:p>
          <a:p>
            <a:pPr>
              <a:lnSpc>
                <a:spcPts val="2400"/>
              </a:lnSpc>
              <a:spcBef>
                <a:spcPts val="600"/>
              </a:spcBef>
              <a:spcAft>
                <a:spcPts val="600"/>
              </a:spcAft>
            </a:pPr>
            <a:r>
              <a:rPr lang="en-US" dirty="0">
                <a:solidFill>
                  <a:prstClr val="black"/>
                </a:solidFill>
              </a:rPr>
              <a:t>Remove positive </a:t>
            </a:r>
            <a:r>
              <a:rPr lang="en-US" dirty="0" err="1">
                <a:solidFill>
                  <a:prstClr val="black"/>
                </a:solidFill>
              </a:rPr>
              <a:t>ERsed</a:t>
            </a:r>
            <a:r>
              <a:rPr lang="en-US" dirty="0">
                <a:solidFill>
                  <a:prstClr val="black"/>
                </a:solidFill>
              </a:rPr>
              <a:t> values (3 sites with </a:t>
            </a:r>
            <a:r>
              <a:rPr lang="en-US" dirty="0" err="1">
                <a:solidFill>
                  <a:prstClr val="black"/>
                </a:solidFill>
              </a:rPr>
              <a:t>ER_sed</a:t>
            </a:r>
            <a:r>
              <a:rPr lang="en-US" dirty="0">
                <a:solidFill>
                  <a:prstClr val="black"/>
                </a:solidFill>
              </a:rPr>
              <a:t> &gt;0)</a:t>
            </a:r>
          </a:p>
          <a:p>
            <a:pPr>
              <a:lnSpc>
                <a:spcPts val="2400"/>
              </a:lnSpc>
              <a:spcBef>
                <a:spcPts val="600"/>
              </a:spcBef>
              <a:spcAft>
                <a:spcPts val="600"/>
              </a:spcAft>
            </a:pPr>
            <a:r>
              <a:rPr lang="en-US" dirty="0">
                <a:solidFill>
                  <a:prstClr val="black"/>
                </a:solidFill>
              </a:rPr>
              <a:t># Missing values: Hyporheic exchange flux (2), </a:t>
            </a:r>
            <a:r>
              <a:rPr lang="en-US" dirty="0" err="1">
                <a:solidFill>
                  <a:prstClr val="black"/>
                </a:solidFill>
              </a:rPr>
              <a:t>Chlorophyll_A</a:t>
            </a:r>
            <a:r>
              <a:rPr lang="en-US" dirty="0">
                <a:solidFill>
                  <a:prstClr val="black"/>
                </a:solidFill>
              </a:rPr>
              <a:t>(2),TSS(2), </a:t>
            </a:r>
          </a:p>
          <a:p>
            <a:pPr>
              <a:lnSpc>
                <a:spcPts val="2400"/>
              </a:lnSpc>
              <a:spcBef>
                <a:spcPts val="600"/>
              </a:spcBef>
              <a:spcAft>
                <a:spcPts val="600"/>
              </a:spcAft>
            </a:pPr>
            <a:r>
              <a:rPr lang="en-US" dirty="0">
                <a:solidFill>
                  <a:prstClr val="black"/>
                </a:solidFill>
              </a:rPr>
              <a:t>Target variable in the MLR analysis: </a:t>
            </a:r>
            <a:r>
              <a:rPr lang="en-US" dirty="0" err="1">
                <a:solidFill>
                  <a:prstClr val="black"/>
                </a:solidFill>
              </a:rPr>
              <a:t>ERsed_square</a:t>
            </a:r>
            <a:endParaRPr lang="en-US" dirty="0">
              <a:solidFill>
                <a:prstClr val="black"/>
              </a:solidFill>
            </a:endParaRPr>
          </a:p>
          <a:p>
            <a:pPr>
              <a:lnSpc>
                <a:spcPts val="2400"/>
              </a:lnSpc>
              <a:spcBef>
                <a:spcPts val="600"/>
              </a:spcBef>
              <a:spcAft>
                <a:spcPts val="600"/>
              </a:spcAft>
            </a:pPr>
            <a:r>
              <a:rPr lang="en-US" dirty="0">
                <a:solidFill>
                  <a:prstClr val="black"/>
                </a:solidFill>
              </a:rPr>
              <a:t>Regression variables: </a:t>
            </a:r>
          </a:p>
          <a:p>
            <a:pPr lvl="1">
              <a:lnSpc>
                <a:spcPts val="2400"/>
              </a:lnSpc>
              <a:spcBef>
                <a:spcPts val="0"/>
              </a:spcBef>
            </a:pPr>
            <a:r>
              <a:rPr lang="en-US" sz="1600" dirty="0">
                <a:solidFill>
                  <a:prstClr val="black"/>
                </a:solidFill>
              </a:rPr>
              <a:t>Depth, Velocity, Slope , Discharge</a:t>
            </a:r>
          </a:p>
          <a:p>
            <a:pPr lvl="1">
              <a:lnSpc>
                <a:spcPts val="2400"/>
              </a:lnSpc>
              <a:spcBef>
                <a:spcPts val="0"/>
              </a:spcBef>
            </a:pPr>
            <a:r>
              <a:rPr lang="en-US" sz="1600" dirty="0" err="1">
                <a:solidFill>
                  <a:prstClr val="black"/>
                </a:solidFill>
              </a:rPr>
              <a:t>HOBO_Temp</a:t>
            </a:r>
            <a:r>
              <a:rPr lang="en-US" sz="1600" dirty="0">
                <a:solidFill>
                  <a:prstClr val="black"/>
                </a:solidFill>
              </a:rPr>
              <a:t> (water temperature)</a:t>
            </a:r>
          </a:p>
          <a:p>
            <a:pPr lvl="1">
              <a:lnSpc>
                <a:spcPts val="2400"/>
              </a:lnSpc>
              <a:spcBef>
                <a:spcPts val="0"/>
              </a:spcBef>
            </a:pPr>
            <a:r>
              <a:rPr lang="en-US" sz="1600" dirty="0">
                <a:solidFill>
                  <a:prstClr val="black"/>
                </a:solidFill>
              </a:rPr>
              <a:t>Hyporheic exchange flux, </a:t>
            </a:r>
            <a:r>
              <a:rPr lang="en-US" sz="1600" dirty="0" err="1">
                <a:solidFill>
                  <a:prstClr val="black"/>
                </a:solidFill>
              </a:rPr>
              <a:t>Chlorophyll_A</a:t>
            </a:r>
            <a:endParaRPr lang="en-US" sz="1600" dirty="0">
              <a:solidFill>
                <a:prstClr val="black"/>
              </a:solidFill>
            </a:endParaRPr>
          </a:p>
          <a:p>
            <a:pPr lvl="1">
              <a:lnSpc>
                <a:spcPts val="2400"/>
              </a:lnSpc>
              <a:spcBef>
                <a:spcPts val="0"/>
              </a:spcBef>
            </a:pPr>
            <a:r>
              <a:rPr lang="en-US" sz="1600" dirty="0" err="1">
                <a:solidFill>
                  <a:prstClr val="black"/>
                </a:solidFill>
              </a:rPr>
              <a:t>totdasqkm</a:t>
            </a:r>
            <a:r>
              <a:rPr lang="en-US" sz="1600" dirty="0">
                <a:solidFill>
                  <a:prstClr val="black"/>
                </a:solidFill>
              </a:rPr>
              <a:t> (total drainage area),  </a:t>
            </a:r>
          </a:p>
          <a:p>
            <a:pPr lvl="1">
              <a:lnSpc>
                <a:spcPts val="2400"/>
              </a:lnSpc>
              <a:spcBef>
                <a:spcPts val="0"/>
              </a:spcBef>
            </a:pPr>
            <a:r>
              <a:rPr lang="en-US" sz="1600" dirty="0">
                <a:solidFill>
                  <a:prstClr val="black"/>
                </a:solidFill>
              </a:rPr>
              <a:t>D50_m, aridity, TSS, Stream order</a:t>
            </a:r>
          </a:p>
          <a:p>
            <a:pPr lvl="1">
              <a:lnSpc>
                <a:spcPts val="2400"/>
              </a:lnSpc>
              <a:spcBef>
                <a:spcPts val="0"/>
              </a:spcBef>
            </a:pPr>
            <a:r>
              <a:rPr lang="en-US" sz="1600" dirty="0">
                <a:solidFill>
                  <a:prstClr val="black"/>
                </a:solidFill>
              </a:rPr>
              <a:t>PctMxFst2019Ws (%forest) , PctCrop2019Ws (%crop), PctShrb2019Ws(%</a:t>
            </a:r>
            <a:r>
              <a:rPr lang="en-US" sz="1600" dirty="0" err="1">
                <a:solidFill>
                  <a:prstClr val="black"/>
                </a:solidFill>
              </a:rPr>
              <a:t>Shrb</a:t>
            </a:r>
            <a:r>
              <a:rPr lang="en-US" sz="1600" dirty="0">
                <a:solidFill>
                  <a:prstClr val="black"/>
                </a:solidFill>
              </a:rPr>
              <a:t>)</a:t>
            </a:r>
          </a:p>
          <a:p>
            <a:pPr lvl="1">
              <a:lnSpc>
                <a:spcPts val="2400"/>
              </a:lnSpc>
              <a:spcBef>
                <a:spcPts val="0"/>
              </a:spcBef>
            </a:pPr>
            <a:r>
              <a:rPr lang="en-US" sz="1600" dirty="0">
                <a:solidFill>
                  <a:prstClr val="black"/>
                </a:solidFill>
              </a:rPr>
              <a:t>GPP</a:t>
            </a:r>
          </a:p>
          <a:p>
            <a:pPr>
              <a:lnSpc>
                <a:spcPts val="2400"/>
              </a:lnSpc>
              <a:spcBef>
                <a:spcPts val="600"/>
              </a:spcBef>
              <a:spcAft>
                <a:spcPts val="600"/>
              </a:spcAft>
            </a:pPr>
            <a:r>
              <a:rPr lang="en-US" dirty="0">
                <a:solidFill>
                  <a:prstClr val="black"/>
                </a:solidFill>
              </a:rPr>
              <a:t>Log transform for Slope, D50_m, </a:t>
            </a:r>
            <a:r>
              <a:rPr lang="en-US" dirty="0" err="1">
                <a:solidFill>
                  <a:prstClr val="black"/>
                </a:solidFill>
              </a:rPr>
              <a:t>totdasqkm</a:t>
            </a:r>
            <a:r>
              <a:rPr lang="en-US" dirty="0">
                <a:solidFill>
                  <a:prstClr val="black"/>
                </a:solidFill>
              </a:rPr>
              <a:t>, "Discharge", '</a:t>
            </a:r>
            <a:r>
              <a:rPr lang="en-US" dirty="0" err="1">
                <a:solidFill>
                  <a:prstClr val="black"/>
                </a:solidFill>
              </a:rPr>
              <a:t>Average_Depth</a:t>
            </a:r>
            <a:r>
              <a:rPr lang="en-US" dirty="0">
                <a:solidFill>
                  <a:prstClr val="black"/>
                </a:solidFill>
              </a:rPr>
              <a:t>' and TSS</a:t>
            </a: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0" indent="0">
              <a:lnSpc>
                <a:spcPts val="2400"/>
              </a:lnSpc>
              <a:buNone/>
            </a:pPr>
            <a:endParaRPr lang="en-US" sz="1800" dirty="0">
              <a:solidFill>
                <a:prstClr val="black"/>
              </a:solidFill>
            </a:endParaRPr>
          </a:p>
          <a:p>
            <a:pPr lvl="1">
              <a:lnSpc>
                <a:spcPts val="2400"/>
              </a:lnSpc>
            </a:pPr>
            <a:endParaRPr lang="en-US" sz="1200" dirty="0">
              <a:solidFill>
                <a:srgbClr val="24292F"/>
              </a:solidFill>
              <a:latin typeface="-apple-system"/>
            </a:endParaRPr>
          </a:p>
          <a:p>
            <a:pPr lvl="2">
              <a:lnSpc>
                <a:spcPts val="2400"/>
              </a:lnSpc>
            </a:pPr>
            <a:endParaRPr lang="en-US" sz="1200" dirty="0">
              <a:solidFill>
                <a:srgbClr val="24292F"/>
              </a:solidFill>
              <a:latin typeface="-apple-system"/>
            </a:endParaRPr>
          </a:p>
          <a:p>
            <a:pPr marL="914400" lvl="2" indent="0">
              <a:lnSpc>
                <a:spcPts val="2400"/>
              </a:lnSpc>
              <a:buNone/>
            </a:pPr>
            <a:endParaRPr lang="en-US" sz="1200" dirty="0">
              <a:solidFill>
                <a:srgbClr val="24292F"/>
              </a:solidFill>
              <a:latin typeface="-apple-system"/>
            </a:endParaRPr>
          </a:p>
          <a:p>
            <a:pPr lvl="1">
              <a:lnSpc>
                <a:spcPts val="2400"/>
              </a:lnSpc>
            </a:pPr>
            <a:endParaRPr lang="en-US" sz="1400" dirty="0">
              <a:solidFill>
                <a:srgbClr val="24292F"/>
              </a:solidFill>
              <a:latin typeface="-apple-system"/>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457200" lvl="1" indent="0">
              <a:lnSpc>
                <a:spcPts val="2400"/>
              </a:lnSpc>
              <a:buNone/>
            </a:pPr>
            <a:endParaRPr lang="en-US" sz="1600" dirty="0">
              <a:solidFill>
                <a:prstClr val="black"/>
              </a:solidFill>
            </a:endParaRPr>
          </a:p>
          <a:p>
            <a:pPr>
              <a:lnSpc>
                <a:spcPts val="2400"/>
              </a:lnSpc>
            </a:pPr>
            <a:endParaRPr lang="en-US" dirty="0">
              <a:solidFill>
                <a:prstClr val="black"/>
              </a:solidFill>
            </a:endParaRPr>
          </a:p>
        </p:txBody>
      </p:sp>
    </p:spTree>
    <p:extLst>
      <p:ext uri="{BB962C8B-B14F-4D97-AF65-F5344CB8AC3E}">
        <p14:creationId xmlns:p14="http://schemas.microsoft.com/office/powerpoint/2010/main" val="1811761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4B3964-321E-59D1-CA72-4B60A59667ED}"/>
              </a:ext>
            </a:extLst>
          </p:cNvPr>
          <p:cNvGrpSpPr/>
          <p:nvPr/>
        </p:nvGrpSpPr>
        <p:grpSpPr>
          <a:xfrm>
            <a:off x="112422" y="1456972"/>
            <a:ext cx="3790820" cy="2843115"/>
            <a:chOff x="129705" y="1794985"/>
            <a:chExt cx="3790820" cy="2843115"/>
          </a:xfrm>
        </p:grpSpPr>
        <p:pic>
          <p:nvPicPr>
            <p:cNvPr id="7" name="Picture 6" descr="Chart, bar chart&#10;&#10;Description automatically generated">
              <a:extLst>
                <a:ext uri="{FF2B5EF4-FFF2-40B4-BE49-F238E27FC236}">
                  <a16:creationId xmlns:a16="http://schemas.microsoft.com/office/drawing/2014/main" id="{F07E3109-4923-FEB5-C74B-C163B82D0244}"/>
                </a:ext>
              </a:extLst>
            </p:cNvPr>
            <p:cNvPicPr>
              <a:picLocks noChangeAspect="1"/>
            </p:cNvPicPr>
            <p:nvPr/>
          </p:nvPicPr>
          <p:blipFill>
            <a:blip r:embed="rId4"/>
            <a:stretch>
              <a:fillRect/>
            </a:stretch>
          </p:blipFill>
          <p:spPr>
            <a:xfrm>
              <a:off x="129705" y="1794985"/>
              <a:ext cx="3790820" cy="2843115"/>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596617" y="2095013"/>
              <a:ext cx="2295565" cy="646331"/>
            </a:xfrm>
            <a:prstGeom prst="rect">
              <a:avLst/>
            </a:prstGeom>
            <a:noFill/>
          </p:spPr>
          <p:txBody>
            <a:bodyPr wrap="none" rtlCol="0">
              <a:spAutoFit/>
            </a:bodyPr>
            <a:lstStyle/>
            <a:p>
              <a:r>
                <a:rPr lang="en-US" dirty="0"/>
                <a:t>All variables except TN</a:t>
              </a:r>
            </a:p>
            <a:p>
              <a:r>
                <a:rPr lang="en-US" dirty="0"/>
                <a:t>R2 ~50%</a:t>
              </a:r>
            </a:p>
          </p:txBody>
        </p:sp>
      </p:grpSp>
      <p:grpSp>
        <p:nvGrpSpPr>
          <p:cNvPr id="18" name="Group 17">
            <a:extLst>
              <a:ext uri="{FF2B5EF4-FFF2-40B4-BE49-F238E27FC236}">
                <a16:creationId xmlns:a16="http://schemas.microsoft.com/office/drawing/2014/main" id="{3B30BB30-B977-392E-9E89-7C0C01585751}"/>
              </a:ext>
            </a:extLst>
          </p:cNvPr>
          <p:cNvGrpSpPr/>
          <p:nvPr/>
        </p:nvGrpSpPr>
        <p:grpSpPr>
          <a:xfrm>
            <a:off x="2350909" y="4014216"/>
            <a:ext cx="4881564" cy="2843784"/>
            <a:chOff x="4042487" y="1456303"/>
            <a:chExt cx="4881564" cy="2843784"/>
          </a:xfrm>
        </p:grpSpPr>
        <p:pic>
          <p:nvPicPr>
            <p:cNvPr id="13" name="Picture 12" descr="Chart, bar chart&#10;&#10;Description automatically generated">
              <a:extLst>
                <a:ext uri="{FF2B5EF4-FFF2-40B4-BE49-F238E27FC236}">
                  <a16:creationId xmlns:a16="http://schemas.microsoft.com/office/drawing/2014/main" id="{CF25E076-E5EE-164E-434B-B9E3A1044057}"/>
                </a:ext>
              </a:extLst>
            </p:cNvPr>
            <p:cNvPicPr>
              <a:picLocks noChangeAspect="1"/>
            </p:cNvPicPr>
            <p:nvPr/>
          </p:nvPicPr>
          <p:blipFill>
            <a:blip r:embed="rId5"/>
            <a:stretch>
              <a:fillRect/>
            </a:stretch>
          </p:blipFill>
          <p:spPr>
            <a:xfrm>
              <a:off x="4042487" y="1456303"/>
              <a:ext cx="3791712" cy="2843784"/>
            </a:xfrm>
            <a:prstGeom prst="rect">
              <a:avLst/>
            </a:prstGeom>
          </p:spPr>
        </p:pic>
        <p:sp>
          <p:nvSpPr>
            <p:cNvPr id="14" name="TextBox 13">
              <a:extLst>
                <a:ext uri="{FF2B5EF4-FFF2-40B4-BE49-F238E27FC236}">
                  <a16:creationId xmlns:a16="http://schemas.microsoft.com/office/drawing/2014/main" id="{B8918DAF-8CEA-872A-D964-819D9EE3F019}"/>
                </a:ext>
              </a:extLst>
            </p:cNvPr>
            <p:cNvSpPr txBox="1"/>
            <p:nvPr/>
          </p:nvSpPr>
          <p:spPr>
            <a:xfrm>
              <a:off x="5530878" y="1608867"/>
              <a:ext cx="3393173" cy="646331"/>
            </a:xfrm>
            <a:prstGeom prst="rect">
              <a:avLst/>
            </a:prstGeom>
            <a:noFill/>
          </p:spPr>
          <p:txBody>
            <a:bodyPr wrap="none" rtlCol="0">
              <a:spAutoFit/>
            </a:bodyPr>
            <a:lstStyle/>
            <a:p>
              <a:r>
                <a:rPr lang="en-US" dirty="0"/>
                <a:t>Drop 3 fastest ER rates</a:t>
              </a:r>
            </a:p>
            <a:p>
              <a:r>
                <a:rPr lang="en-US" dirty="0"/>
                <a:t>R2 ~5% (small variation in </a:t>
              </a:r>
              <a:r>
                <a:rPr lang="en-US" dirty="0" err="1"/>
                <a:t>ERsed</a:t>
              </a:r>
              <a:r>
                <a:rPr lang="en-US" dirty="0"/>
                <a:t>?)</a:t>
              </a:r>
            </a:p>
          </p:txBody>
        </p:sp>
      </p:grpSp>
      <p:grpSp>
        <p:nvGrpSpPr>
          <p:cNvPr id="20" name="Group 19">
            <a:extLst>
              <a:ext uri="{FF2B5EF4-FFF2-40B4-BE49-F238E27FC236}">
                <a16:creationId xmlns:a16="http://schemas.microsoft.com/office/drawing/2014/main" id="{8EDCA97E-10A3-E82F-9413-8517C7A25365}"/>
              </a:ext>
            </a:extLst>
          </p:cNvPr>
          <p:cNvGrpSpPr/>
          <p:nvPr/>
        </p:nvGrpSpPr>
        <p:grpSpPr>
          <a:xfrm>
            <a:off x="4724400" y="1410265"/>
            <a:ext cx="3657600" cy="2743200"/>
            <a:chOff x="2716012" y="4114800"/>
            <a:chExt cx="3657600" cy="2743200"/>
          </a:xfrm>
        </p:grpSpPr>
        <p:pic>
          <p:nvPicPr>
            <p:cNvPr id="16" name="Picture 15" descr="Chart, bar chart&#10;&#10;Description automatically generated">
              <a:extLst>
                <a:ext uri="{FF2B5EF4-FFF2-40B4-BE49-F238E27FC236}">
                  <a16:creationId xmlns:a16="http://schemas.microsoft.com/office/drawing/2014/main" id="{E575867C-351E-37B7-CECB-823487E2AC23}"/>
                </a:ext>
              </a:extLst>
            </p:cNvPr>
            <p:cNvPicPr>
              <a:picLocks noChangeAspect="1"/>
            </p:cNvPicPr>
            <p:nvPr/>
          </p:nvPicPr>
          <p:blipFill>
            <a:blip r:embed="rId6"/>
            <a:stretch>
              <a:fillRect/>
            </a:stretch>
          </p:blipFill>
          <p:spPr>
            <a:xfrm>
              <a:off x="2716012" y="4114800"/>
              <a:ext cx="3657600" cy="2743200"/>
            </a:xfrm>
            <a:prstGeom prst="rect">
              <a:avLst/>
            </a:prstGeom>
          </p:spPr>
        </p:pic>
        <p:sp>
          <p:nvSpPr>
            <p:cNvPr id="19" name="TextBox 18">
              <a:extLst>
                <a:ext uri="{FF2B5EF4-FFF2-40B4-BE49-F238E27FC236}">
                  <a16:creationId xmlns:a16="http://schemas.microsoft.com/office/drawing/2014/main" id="{28F1EEFD-4A31-8C4A-F0BE-ED5A1720BF86}"/>
                </a:ext>
              </a:extLst>
            </p:cNvPr>
            <p:cNvSpPr txBox="1"/>
            <p:nvPr/>
          </p:nvSpPr>
          <p:spPr>
            <a:xfrm>
              <a:off x="3725133" y="4407679"/>
              <a:ext cx="1083438" cy="646331"/>
            </a:xfrm>
            <a:prstGeom prst="rect">
              <a:avLst/>
            </a:prstGeom>
            <a:noFill/>
          </p:spPr>
          <p:txBody>
            <a:bodyPr wrap="none" rtlCol="0">
              <a:spAutoFit/>
            </a:bodyPr>
            <a:lstStyle/>
            <a:p>
              <a:r>
                <a:rPr lang="en-US" dirty="0"/>
                <a:t>Drop GPP</a:t>
              </a:r>
            </a:p>
            <a:p>
              <a:r>
                <a:rPr lang="en-US" dirty="0"/>
                <a:t>R2 ~40%</a:t>
              </a:r>
            </a:p>
          </p:txBody>
        </p:sp>
      </p:grpSp>
    </p:spTree>
    <p:extLst>
      <p:ext uri="{BB962C8B-B14F-4D97-AF65-F5344CB8AC3E}">
        <p14:creationId xmlns:p14="http://schemas.microsoft.com/office/powerpoint/2010/main" val="195431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without log transform (100 trees )</a:t>
            </a:r>
          </a:p>
        </p:txBody>
      </p:sp>
      <p:pic>
        <p:nvPicPr>
          <p:cNvPr id="13" name="Picture 12" descr="Diagram, schematic&#10;&#10;Description automatically generated">
            <a:extLst>
              <a:ext uri="{FF2B5EF4-FFF2-40B4-BE49-F238E27FC236}">
                <a16:creationId xmlns:a16="http://schemas.microsoft.com/office/drawing/2014/main" id="{64E19ED3-6A34-3924-F920-B890D3E091EB}"/>
              </a:ext>
            </a:extLst>
          </p:cNvPr>
          <p:cNvPicPr>
            <a:picLocks noChangeAspect="1"/>
          </p:cNvPicPr>
          <p:nvPr/>
        </p:nvPicPr>
        <p:blipFill rotWithShape="1">
          <a:blip r:embed="rId4"/>
          <a:srcRect l="9194" t="10756" r="1822" b="16061"/>
          <a:stretch/>
        </p:blipFill>
        <p:spPr>
          <a:xfrm>
            <a:off x="194884" y="1501322"/>
            <a:ext cx="4803447" cy="2821778"/>
          </a:xfrm>
          <a:prstGeom prst="rect">
            <a:avLst/>
          </a:prstGeom>
        </p:spPr>
      </p:pic>
      <p:pic>
        <p:nvPicPr>
          <p:cNvPr id="7" name="Picture 6" descr="Diagram, schematic&#10;&#10;Description automatically generated">
            <a:extLst>
              <a:ext uri="{FF2B5EF4-FFF2-40B4-BE49-F238E27FC236}">
                <a16:creationId xmlns:a16="http://schemas.microsoft.com/office/drawing/2014/main" id="{2776AA29-C73D-46B7-D4EE-1A638A905CDD}"/>
              </a:ext>
            </a:extLst>
          </p:cNvPr>
          <p:cNvPicPr>
            <a:picLocks noChangeAspect="1"/>
          </p:cNvPicPr>
          <p:nvPr/>
        </p:nvPicPr>
        <p:blipFill rotWithShape="1">
          <a:blip r:embed="rId5"/>
          <a:srcRect l="8592" t="9994" r="2389" b="16917"/>
          <a:stretch/>
        </p:blipFill>
        <p:spPr>
          <a:xfrm>
            <a:off x="4380688" y="3524787"/>
            <a:ext cx="4345024" cy="2548180"/>
          </a:xfrm>
          <a:prstGeom prst="rect">
            <a:avLst/>
          </a:prstGeom>
        </p:spPr>
      </p:pic>
    </p:spTree>
    <p:extLst>
      <p:ext uri="{BB962C8B-B14F-4D97-AF65-F5344CB8AC3E}">
        <p14:creationId xmlns:p14="http://schemas.microsoft.com/office/powerpoint/2010/main" val="26744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t>
            </a:r>
            <a:r>
              <a:rPr lang="en-US" dirty="0">
                <a:solidFill>
                  <a:prstClr val="black"/>
                </a:solidFill>
                <a:latin typeface="Times New Roman" panose="02020603050405020304" pitchFamily="18" charset="0"/>
                <a:cs typeface="Times New Roman" panose="02020603050405020304" pitchFamily="18" charset="0"/>
              </a:rPr>
              <a:t>except GPP</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4B04BFE8-3ED5-6A0A-B710-4B98705BF264}"/>
              </a:ext>
            </a:extLst>
          </p:cNvPr>
          <p:cNvPicPr>
            <a:picLocks noChangeAspect="1"/>
          </p:cNvPicPr>
          <p:nvPr/>
        </p:nvPicPr>
        <p:blipFill rotWithShape="1">
          <a:blip r:embed="rId4"/>
          <a:srcRect l="7797" t="10483" r="1771" b="16673"/>
          <a:stretch/>
        </p:blipFill>
        <p:spPr>
          <a:xfrm>
            <a:off x="0" y="1414607"/>
            <a:ext cx="4868251" cy="2801008"/>
          </a:xfrm>
          <a:prstGeom prst="rect">
            <a:avLst/>
          </a:prstGeom>
        </p:spPr>
      </p:pic>
      <p:pic>
        <p:nvPicPr>
          <p:cNvPr id="14" name="Picture 13" descr="Diagram, schematic&#10;&#10;Description automatically generated">
            <a:extLst>
              <a:ext uri="{FF2B5EF4-FFF2-40B4-BE49-F238E27FC236}">
                <a16:creationId xmlns:a16="http://schemas.microsoft.com/office/drawing/2014/main" id="{969DEC36-7688-C03C-AC71-8866662529DD}"/>
              </a:ext>
            </a:extLst>
          </p:cNvPr>
          <p:cNvPicPr>
            <a:picLocks noChangeAspect="1"/>
          </p:cNvPicPr>
          <p:nvPr/>
        </p:nvPicPr>
        <p:blipFill rotWithShape="1">
          <a:blip r:embed="rId5"/>
          <a:srcRect l="8584" t="11514" r="2294" b="17293"/>
          <a:stretch/>
        </p:blipFill>
        <p:spPr>
          <a:xfrm>
            <a:off x="4285560" y="3562813"/>
            <a:ext cx="4778271" cy="2726426"/>
          </a:xfrm>
          <a:prstGeom prst="rect">
            <a:avLst/>
          </a:prstGeom>
        </p:spPr>
      </p:pic>
    </p:spTree>
    <p:extLst>
      <p:ext uri="{BB962C8B-B14F-4D97-AF65-F5344CB8AC3E}">
        <p14:creationId xmlns:p14="http://schemas.microsoft.com/office/powerpoint/2010/main" val="359505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740459"/>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after dropping 3 fastest ER rates</a:t>
            </a:r>
          </a:p>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 schematic&#10;&#10;Description automatically generated">
            <a:extLst>
              <a:ext uri="{FF2B5EF4-FFF2-40B4-BE49-F238E27FC236}">
                <a16:creationId xmlns:a16="http://schemas.microsoft.com/office/drawing/2014/main" id="{A6A4F68E-8C15-17AA-80CD-7192ED68ED22}"/>
              </a:ext>
            </a:extLst>
          </p:cNvPr>
          <p:cNvPicPr>
            <a:picLocks noChangeAspect="1"/>
          </p:cNvPicPr>
          <p:nvPr/>
        </p:nvPicPr>
        <p:blipFill rotWithShape="1">
          <a:blip r:embed="rId4"/>
          <a:srcRect l="8302" t="11695" r="2779" b="16652"/>
          <a:stretch/>
        </p:blipFill>
        <p:spPr>
          <a:xfrm>
            <a:off x="1" y="1516518"/>
            <a:ext cx="4302866" cy="2476642"/>
          </a:xfrm>
          <a:prstGeom prst="rect">
            <a:avLst/>
          </a:prstGeom>
        </p:spPr>
      </p:pic>
      <p:pic>
        <p:nvPicPr>
          <p:cNvPr id="12" name="Picture 11" descr="Diagram, schematic&#10;&#10;Description automatically generated">
            <a:extLst>
              <a:ext uri="{FF2B5EF4-FFF2-40B4-BE49-F238E27FC236}">
                <a16:creationId xmlns:a16="http://schemas.microsoft.com/office/drawing/2014/main" id="{E8C565A9-50CB-0325-A226-EE5A5DFE39C7}"/>
              </a:ext>
            </a:extLst>
          </p:cNvPr>
          <p:cNvPicPr>
            <a:picLocks noChangeAspect="1"/>
          </p:cNvPicPr>
          <p:nvPr/>
        </p:nvPicPr>
        <p:blipFill rotWithShape="1">
          <a:blip r:embed="rId5"/>
          <a:srcRect l="8060" t="12431" r="1902" b="17294"/>
          <a:stretch/>
        </p:blipFill>
        <p:spPr>
          <a:xfrm>
            <a:off x="3958598" y="3429000"/>
            <a:ext cx="4638427" cy="2585906"/>
          </a:xfrm>
          <a:prstGeom prst="rect">
            <a:avLst/>
          </a:prstGeom>
        </p:spPr>
      </p:pic>
    </p:spTree>
    <p:extLst>
      <p:ext uri="{BB962C8B-B14F-4D97-AF65-F5344CB8AC3E}">
        <p14:creationId xmlns:p14="http://schemas.microsoft.com/office/powerpoint/2010/main" val="195815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2" y="136525"/>
            <a:ext cx="6656033" cy="769441"/>
          </a:xfrm>
        </p:spPr>
        <p:txBody>
          <a:bodyPr/>
          <a:lstStyle/>
          <a:p>
            <a:r>
              <a:rPr lang="en-US" dirty="0"/>
              <a:t>Scatterplot between </a:t>
            </a:r>
            <a:r>
              <a:rPr lang="en-US" dirty="0" err="1"/>
              <a:t>ERsed</a:t>
            </a:r>
            <a:r>
              <a:rPr lang="en-US" dirty="0"/>
              <a:t> and variables (log transform for all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7" name="Picture 6" descr="Diagram&#10;&#10;Description automatically generated">
            <a:extLst>
              <a:ext uri="{FF2B5EF4-FFF2-40B4-BE49-F238E27FC236}">
                <a16:creationId xmlns:a16="http://schemas.microsoft.com/office/drawing/2014/main" id="{141FA1A1-56A7-3265-E5F3-EC254D1188E0}"/>
              </a:ext>
            </a:extLst>
          </p:cNvPr>
          <p:cNvPicPr>
            <a:picLocks noChangeAspect="1"/>
          </p:cNvPicPr>
          <p:nvPr/>
        </p:nvPicPr>
        <p:blipFill>
          <a:blip r:embed="rId4"/>
          <a:stretch>
            <a:fillRect/>
          </a:stretch>
        </p:blipFill>
        <p:spPr>
          <a:xfrm>
            <a:off x="0" y="905966"/>
            <a:ext cx="9144000" cy="6096000"/>
          </a:xfrm>
          <a:prstGeom prst="rect">
            <a:avLst/>
          </a:prstGeom>
        </p:spPr>
      </p:pic>
    </p:spTree>
    <p:extLst>
      <p:ext uri="{BB962C8B-B14F-4D97-AF65-F5344CB8AC3E}">
        <p14:creationId xmlns:p14="http://schemas.microsoft.com/office/powerpoint/2010/main" val="275780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5" y="301778"/>
            <a:ext cx="6656033" cy="384721"/>
          </a:xfrm>
        </p:spPr>
        <p:txBody>
          <a:bodyPr/>
          <a:lstStyle/>
          <a:p>
            <a:r>
              <a:rPr lang="en-US" dirty="0"/>
              <a:t>Segmented regression for GPP and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5" name="Picture 14" descr="Chart, scatter chart&#10;&#10;Description automatically generated">
            <a:extLst>
              <a:ext uri="{FF2B5EF4-FFF2-40B4-BE49-F238E27FC236}">
                <a16:creationId xmlns:a16="http://schemas.microsoft.com/office/drawing/2014/main" id="{AD651947-C210-B028-9590-085C1C9291C0}"/>
              </a:ext>
            </a:extLst>
          </p:cNvPr>
          <p:cNvPicPr>
            <a:picLocks noChangeAspect="1"/>
          </p:cNvPicPr>
          <p:nvPr/>
        </p:nvPicPr>
        <p:blipFill>
          <a:blip r:embed="rId4"/>
          <a:stretch>
            <a:fillRect/>
          </a:stretch>
        </p:blipFill>
        <p:spPr>
          <a:xfrm>
            <a:off x="1402932" y="1280763"/>
            <a:ext cx="6180383" cy="4120255"/>
          </a:xfrm>
          <a:prstGeom prst="rect">
            <a:avLst/>
          </a:prstGeom>
        </p:spPr>
      </p:pic>
    </p:spTree>
    <p:extLst>
      <p:ext uri="{BB962C8B-B14F-4D97-AF65-F5344CB8AC3E}">
        <p14:creationId xmlns:p14="http://schemas.microsoft.com/office/powerpoint/2010/main" val="365652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5" name="Picture 14" descr="Chart, bar chart&#10;&#10;Description automatically generated">
            <a:extLst>
              <a:ext uri="{FF2B5EF4-FFF2-40B4-BE49-F238E27FC236}">
                <a16:creationId xmlns:a16="http://schemas.microsoft.com/office/drawing/2014/main" id="{ABF0B934-D594-2D8E-7943-19B80B0FBD36}"/>
              </a:ext>
            </a:extLst>
          </p:cNvPr>
          <p:cNvPicPr>
            <a:picLocks noChangeAspect="1"/>
          </p:cNvPicPr>
          <p:nvPr/>
        </p:nvPicPr>
        <p:blipFill>
          <a:blip r:embed="rId4"/>
          <a:stretch>
            <a:fillRect/>
          </a:stretch>
        </p:blipFill>
        <p:spPr>
          <a:xfrm>
            <a:off x="161320" y="4065451"/>
            <a:ext cx="3413760" cy="2560320"/>
          </a:xfrm>
          <a:prstGeom prst="rect">
            <a:avLst/>
          </a:prstGeom>
        </p:spPr>
      </p:pic>
      <p:sp>
        <p:nvSpPr>
          <p:cNvPr id="21" name="TextBox 20">
            <a:extLst>
              <a:ext uri="{FF2B5EF4-FFF2-40B4-BE49-F238E27FC236}">
                <a16:creationId xmlns:a16="http://schemas.microsoft.com/office/drawing/2014/main" id="{1918B97C-09ED-0894-B437-76E7B546B53D}"/>
              </a:ext>
            </a:extLst>
          </p:cNvPr>
          <p:cNvSpPr txBox="1"/>
          <p:nvPr/>
        </p:nvSpPr>
        <p:spPr>
          <a:xfrm>
            <a:off x="786583" y="4190185"/>
            <a:ext cx="3386372" cy="584775"/>
          </a:xfrm>
          <a:prstGeom prst="rect">
            <a:avLst/>
          </a:prstGeom>
          <a:noFill/>
        </p:spPr>
        <p:txBody>
          <a:bodyPr wrap="square" rtlCol="0">
            <a:spAutoFit/>
          </a:bodyPr>
          <a:lstStyle/>
          <a:p>
            <a:r>
              <a:rPr lang="en-US" sz="1600" dirty="0"/>
              <a:t>Drop 3 fastest ER rates</a:t>
            </a:r>
          </a:p>
          <a:p>
            <a:r>
              <a:rPr lang="en-US" sz="1600" dirty="0"/>
              <a:t>R2 ~5% (small variation in </a:t>
            </a:r>
            <a:r>
              <a:rPr lang="en-US" sz="1600" dirty="0" err="1"/>
              <a:t>ERsed</a:t>
            </a:r>
            <a:r>
              <a:rPr lang="en-US" sz="1600" dirty="0"/>
              <a:t>?)</a:t>
            </a:r>
          </a:p>
        </p:txBody>
      </p:sp>
      <p:pic>
        <p:nvPicPr>
          <p:cNvPr id="26" name="Picture 25" descr="Chart, bar chart&#10;&#10;Description automatically generated">
            <a:extLst>
              <a:ext uri="{FF2B5EF4-FFF2-40B4-BE49-F238E27FC236}">
                <a16:creationId xmlns:a16="http://schemas.microsoft.com/office/drawing/2014/main" id="{9A1A5426-C170-59EC-6A35-81B180AE292B}"/>
              </a:ext>
            </a:extLst>
          </p:cNvPr>
          <p:cNvPicPr>
            <a:picLocks noChangeAspect="1"/>
          </p:cNvPicPr>
          <p:nvPr/>
        </p:nvPicPr>
        <p:blipFill>
          <a:blip r:embed="rId5"/>
          <a:stretch>
            <a:fillRect/>
          </a:stretch>
        </p:blipFill>
        <p:spPr>
          <a:xfrm>
            <a:off x="3976341" y="1623052"/>
            <a:ext cx="3413760" cy="2560320"/>
          </a:xfrm>
          <a:prstGeom prst="rect">
            <a:avLst/>
          </a:prstGeom>
        </p:spPr>
      </p:pic>
      <p:sp>
        <p:nvSpPr>
          <p:cNvPr id="24" name="TextBox 23">
            <a:extLst>
              <a:ext uri="{FF2B5EF4-FFF2-40B4-BE49-F238E27FC236}">
                <a16:creationId xmlns:a16="http://schemas.microsoft.com/office/drawing/2014/main" id="{257808D2-CD0F-B4F5-9DF3-76B5D8327BE5}"/>
              </a:ext>
            </a:extLst>
          </p:cNvPr>
          <p:cNvSpPr txBox="1"/>
          <p:nvPr/>
        </p:nvSpPr>
        <p:spPr>
          <a:xfrm>
            <a:off x="5775787" y="2013635"/>
            <a:ext cx="1083438" cy="646331"/>
          </a:xfrm>
          <a:prstGeom prst="rect">
            <a:avLst/>
          </a:prstGeom>
          <a:noFill/>
        </p:spPr>
        <p:txBody>
          <a:bodyPr wrap="none" rtlCol="0">
            <a:spAutoFit/>
          </a:bodyPr>
          <a:lstStyle/>
          <a:p>
            <a:r>
              <a:rPr lang="en-US" dirty="0"/>
              <a:t>Drop GPP</a:t>
            </a:r>
          </a:p>
          <a:p>
            <a:r>
              <a:rPr lang="en-US" dirty="0"/>
              <a:t>R2 ~56%</a:t>
            </a:r>
          </a:p>
        </p:txBody>
      </p:sp>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6"/>
          <a:stretch>
            <a:fillRect/>
          </a:stretch>
        </p:blipFill>
        <p:spPr>
          <a:xfrm>
            <a:off x="130372" y="1623052"/>
            <a:ext cx="3413760" cy="2560320"/>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grpSp>
        <p:nvGrpSpPr>
          <p:cNvPr id="29" name="Group 28">
            <a:extLst>
              <a:ext uri="{FF2B5EF4-FFF2-40B4-BE49-F238E27FC236}">
                <a16:creationId xmlns:a16="http://schemas.microsoft.com/office/drawing/2014/main" id="{65F13D71-2C63-7337-BEB7-472ED2BF8339}"/>
              </a:ext>
            </a:extLst>
          </p:cNvPr>
          <p:cNvGrpSpPr/>
          <p:nvPr/>
        </p:nvGrpSpPr>
        <p:grpSpPr>
          <a:xfrm>
            <a:off x="4172955" y="4065451"/>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7"/>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Tree>
    <p:extLst>
      <p:ext uri="{BB962C8B-B14F-4D97-AF65-F5344CB8AC3E}">
        <p14:creationId xmlns:p14="http://schemas.microsoft.com/office/powerpoint/2010/main" val="3318839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910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 100 trees</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0CAE6ABB-91F4-BA99-29C8-AA7D21BE7BF2}"/>
              </a:ext>
            </a:extLst>
          </p:cNvPr>
          <p:cNvGrpSpPr/>
          <p:nvPr/>
        </p:nvGrpSpPr>
        <p:grpSpPr>
          <a:xfrm>
            <a:off x="217226" y="1758459"/>
            <a:ext cx="3791712" cy="2843784"/>
            <a:chOff x="75839" y="4014216"/>
            <a:chExt cx="3791712" cy="2843784"/>
          </a:xfrm>
        </p:grpSpPr>
        <p:pic>
          <p:nvPicPr>
            <p:cNvPr id="10" name="Picture 9" descr="Chart, bar chart&#10;&#10;Description automatically generated">
              <a:extLst>
                <a:ext uri="{FF2B5EF4-FFF2-40B4-BE49-F238E27FC236}">
                  <a16:creationId xmlns:a16="http://schemas.microsoft.com/office/drawing/2014/main" id="{23439CFB-674D-80A6-A6CD-607E5A3D6B9A}"/>
                </a:ext>
              </a:extLst>
            </p:cNvPr>
            <p:cNvPicPr>
              <a:picLocks noChangeAspect="1"/>
            </p:cNvPicPr>
            <p:nvPr/>
          </p:nvPicPr>
          <p:blipFill>
            <a:blip r:embed="rId4"/>
            <a:stretch>
              <a:fillRect/>
            </a:stretch>
          </p:blipFill>
          <p:spPr>
            <a:xfrm>
              <a:off x="75839" y="4014216"/>
              <a:ext cx="3791712" cy="2843784"/>
            </a:xfrm>
            <a:prstGeom prst="rect">
              <a:avLst/>
            </a:prstGeom>
          </p:spPr>
        </p:pic>
        <p:sp>
          <p:nvSpPr>
            <p:cNvPr id="15" name="TextBox 14">
              <a:extLst>
                <a:ext uri="{FF2B5EF4-FFF2-40B4-BE49-F238E27FC236}">
                  <a16:creationId xmlns:a16="http://schemas.microsoft.com/office/drawing/2014/main" id="{AF82B85F-0B24-4260-BDA6-2001CAE98A0E}"/>
                </a:ext>
              </a:extLst>
            </p:cNvPr>
            <p:cNvSpPr txBox="1"/>
            <p:nvPr/>
          </p:nvSpPr>
          <p:spPr>
            <a:xfrm>
              <a:off x="1372197" y="4229280"/>
              <a:ext cx="1218603" cy="646331"/>
            </a:xfrm>
            <a:prstGeom prst="rect">
              <a:avLst/>
            </a:prstGeom>
            <a:noFill/>
          </p:spPr>
          <p:txBody>
            <a:bodyPr wrap="none" rtlCol="0">
              <a:spAutoFit/>
            </a:bodyPr>
            <a:lstStyle/>
            <a:p>
              <a:r>
                <a:rPr lang="en-US" dirty="0"/>
                <a:t>Log(</a:t>
              </a:r>
              <a:r>
                <a:rPr lang="en-US" dirty="0" err="1"/>
                <a:t>ERsed</a:t>
              </a:r>
              <a:r>
                <a:rPr lang="en-US" dirty="0"/>
                <a:t>)</a:t>
              </a:r>
            </a:p>
            <a:p>
              <a:r>
                <a:rPr lang="en-US" dirty="0"/>
                <a:t>R2 ~20%</a:t>
              </a:r>
            </a:p>
          </p:txBody>
        </p:sp>
      </p:grpSp>
      <p:grpSp>
        <p:nvGrpSpPr>
          <p:cNvPr id="27" name="Group 26">
            <a:extLst>
              <a:ext uri="{FF2B5EF4-FFF2-40B4-BE49-F238E27FC236}">
                <a16:creationId xmlns:a16="http://schemas.microsoft.com/office/drawing/2014/main" id="{9669C3D9-A9B5-69FA-132B-251EAF142F1D}"/>
              </a:ext>
            </a:extLst>
          </p:cNvPr>
          <p:cNvGrpSpPr/>
          <p:nvPr/>
        </p:nvGrpSpPr>
        <p:grpSpPr>
          <a:xfrm>
            <a:off x="4677909" y="1732788"/>
            <a:ext cx="3791712" cy="2843784"/>
            <a:chOff x="4489853" y="1311938"/>
            <a:chExt cx="3791712" cy="2843784"/>
          </a:xfrm>
        </p:grpSpPr>
        <p:pic>
          <p:nvPicPr>
            <p:cNvPr id="26" name="Picture 25" descr="Chart, bar chart&#10;&#10;Description automatically generated">
              <a:extLst>
                <a:ext uri="{FF2B5EF4-FFF2-40B4-BE49-F238E27FC236}">
                  <a16:creationId xmlns:a16="http://schemas.microsoft.com/office/drawing/2014/main" id="{CDD50CED-C1FF-521B-0A07-C234C8425503}"/>
                </a:ext>
              </a:extLst>
            </p:cNvPr>
            <p:cNvPicPr>
              <a:picLocks noChangeAspect="1"/>
            </p:cNvPicPr>
            <p:nvPr/>
          </p:nvPicPr>
          <p:blipFill>
            <a:blip r:embed="rId5"/>
            <a:stretch>
              <a:fillRect/>
            </a:stretch>
          </p:blipFill>
          <p:spPr>
            <a:xfrm>
              <a:off x="4489853" y="1311938"/>
              <a:ext cx="3791712" cy="2843784"/>
            </a:xfrm>
            <a:prstGeom prst="rect">
              <a:avLst/>
            </a:prstGeom>
          </p:spPr>
        </p:pic>
        <p:sp>
          <p:nvSpPr>
            <p:cNvPr id="24" name="TextBox 23">
              <a:extLst>
                <a:ext uri="{FF2B5EF4-FFF2-40B4-BE49-F238E27FC236}">
                  <a16:creationId xmlns:a16="http://schemas.microsoft.com/office/drawing/2014/main" id="{FC703516-AE54-ECF6-0DB1-26C256DCA30C}"/>
                </a:ext>
              </a:extLst>
            </p:cNvPr>
            <p:cNvSpPr txBox="1"/>
            <p:nvPr/>
          </p:nvSpPr>
          <p:spPr>
            <a:xfrm>
              <a:off x="5391649" y="1488731"/>
              <a:ext cx="1758623" cy="646331"/>
            </a:xfrm>
            <a:prstGeom prst="rect">
              <a:avLst/>
            </a:prstGeom>
            <a:noFill/>
          </p:spPr>
          <p:txBody>
            <a:bodyPr wrap="none" rtlCol="0">
              <a:spAutoFit/>
            </a:bodyPr>
            <a:lstStyle/>
            <a:p>
              <a:r>
                <a:rPr lang="en-US" dirty="0"/>
                <a:t>Log(all variables)</a:t>
              </a:r>
            </a:p>
            <a:p>
              <a:r>
                <a:rPr lang="en-US" dirty="0"/>
                <a:t>R2 ~7%</a:t>
              </a:r>
            </a:p>
          </p:txBody>
        </p:sp>
      </p:grpSp>
    </p:spTree>
    <p:extLst>
      <p:ext uri="{BB962C8B-B14F-4D97-AF65-F5344CB8AC3E}">
        <p14:creationId xmlns:p14="http://schemas.microsoft.com/office/powerpoint/2010/main" val="787864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194884" y="925568"/>
            <a:ext cx="8491916" cy="2525691"/>
          </a:xfrm>
          <a:prstGeom prst="rect">
            <a:avLst/>
          </a:prstGeom>
          <a:noFill/>
        </p:spPr>
        <p:txBody>
          <a:bodyPr wrap="square">
            <a:spAutoFit/>
          </a:bodyPr>
          <a:lstStyle/>
          <a:p>
            <a:pPr marL="342900" marR="0" lvl="0" indent="-342900" algn="l" defTabSz="457200" rtl="0" eaLnBrk="1" fontAlgn="auto" latinLnBrk="0" hangingPunct="1">
              <a:lnSpc>
                <a:spcPts val="2400"/>
              </a:lnSpc>
              <a:spcAft>
                <a:spcPts val="0"/>
              </a:spcAft>
              <a:buClrTx/>
              <a:buSzPct val="100000"/>
              <a:buFontTx/>
              <a:buBlip>
                <a:blip r:embed="rId3"/>
              </a:buBlip>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SHAP values are based on cooperative game theory and provide a theoretically sound method for fair feature attribution.</a:t>
            </a:r>
          </a:p>
          <a:p>
            <a:pPr marL="342900" marR="0" lvl="0" indent="-342900" algn="l" defTabSz="457200" rtl="0" eaLnBrk="1" fontAlgn="auto" latinLnBrk="0" hangingPunct="1">
              <a:lnSpc>
                <a:spcPts val="2400"/>
              </a:lnSpc>
              <a:spcAft>
                <a:spcPts val="0"/>
              </a:spcAft>
              <a:buClrTx/>
              <a:buSzPct val="100000"/>
              <a:buFontTx/>
              <a:buBlip>
                <a:blip r:embed="rId3"/>
              </a:buBlip>
              <a:tabLst/>
              <a:defRPr/>
            </a:pPr>
            <a:r>
              <a:rPr lang="en-US" sz="1600" dirty="0">
                <a:solidFill>
                  <a:prstClr val="black"/>
                </a:solidFill>
                <a:latin typeface="Times New Roman" panose="02020603050405020304" pitchFamily="18" charset="0"/>
                <a:cs typeface="Times New Roman" panose="02020603050405020304" pitchFamily="18" charset="0"/>
              </a:rPr>
              <a:t>SHAP e</a:t>
            </a:r>
            <a:r>
              <a:rPr kumimoji="0" 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xplains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predictions of the model by attributing the contribution of each feature to the final prediction, represent the marginal contribution of each feature to the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Positive SHAP values indicate that a particular feature is pushing the model's prediction higher compared to the expected baseline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Negative SHAP values indicate that a particular feature is pushing the model's prediction lower compared to the expected baseline prediction.</a:t>
            </a:r>
          </a:p>
        </p:txBody>
      </p:sp>
      <p:pic>
        <p:nvPicPr>
          <p:cNvPr id="7" name="Picture 6">
            <a:extLst>
              <a:ext uri="{FF2B5EF4-FFF2-40B4-BE49-F238E27FC236}">
                <a16:creationId xmlns:a16="http://schemas.microsoft.com/office/drawing/2014/main" id="{7D2B4DDA-13CC-9EB1-E0D6-AE17B7C245DB}"/>
              </a:ext>
            </a:extLst>
          </p:cNvPr>
          <p:cNvPicPr>
            <a:picLocks noChangeAspect="1"/>
          </p:cNvPicPr>
          <p:nvPr/>
        </p:nvPicPr>
        <p:blipFill>
          <a:blip r:embed="rId4"/>
          <a:stretch>
            <a:fillRect/>
          </a:stretch>
        </p:blipFill>
        <p:spPr>
          <a:xfrm>
            <a:off x="-1627" y="3659730"/>
            <a:ext cx="3145864" cy="2361927"/>
          </a:xfrm>
          <a:prstGeom prst="rect">
            <a:avLst/>
          </a:prstGeom>
        </p:spPr>
      </p:pic>
      <p:sp>
        <p:nvSpPr>
          <p:cNvPr id="14" name="TextBox 13">
            <a:extLst>
              <a:ext uri="{FF2B5EF4-FFF2-40B4-BE49-F238E27FC236}">
                <a16:creationId xmlns:a16="http://schemas.microsoft.com/office/drawing/2014/main" id="{D0E66B29-EBFB-061A-3070-DCB3BFF84A64}"/>
              </a:ext>
            </a:extLst>
          </p:cNvPr>
          <p:cNvSpPr txBox="1"/>
          <p:nvPr/>
        </p:nvSpPr>
        <p:spPr>
          <a:xfrm>
            <a:off x="1194478" y="3885524"/>
            <a:ext cx="1311385" cy="646331"/>
          </a:xfrm>
          <a:prstGeom prst="rect">
            <a:avLst/>
          </a:prstGeom>
          <a:noFill/>
        </p:spPr>
        <p:txBody>
          <a:bodyPr wrap="none" rtlCol="0">
            <a:spAutoFit/>
          </a:bodyPr>
          <a:lstStyle/>
          <a:p>
            <a:r>
              <a:rPr lang="en-US" dirty="0"/>
              <a:t>All variables</a:t>
            </a:r>
          </a:p>
          <a:p>
            <a:r>
              <a:rPr lang="en-US" dirty="0"/>
              <a:t>R2 ~58%</a:t>
            </a:r>
          </a:p>
        </p:txBody>
      </p:sp>
      <p:pic>
        <p:nvPicPr>
          <p:cNvPr id="17" name="Picture 16" descr="Chart, scatter chart&#10;&#10;Description automatically generated">
            <a:extLst>
              <a:ext uri="{FF2B5EF4-FFF2-40B4-BE49-F238E27FC236}">
                <a16:creationId xmlns:a16="http://schemas.microsoft.com/office/drawing/2014/main" id="{1A603F5F-0AAF-7A31-BAB1-F9B0A07E5644}"/>
              </a:ext>
            </a:extLst>
          </p:cNvPr>
          <p:cNvPicPr>
            <a:picLocks noChangeAspect="1"/>
          </p:cNvPicPr>
          <p:nvPr/>
        </p:nvPicPr>
        <p:blipFill>
          <a:blip r:embed="rId5"/>
          <a:stretch>
            <a:fillRect/>
          </a:stretch>
        </p:blipFill>
        <p:spPr>
          <a:xfrm>
            <a:off x="3276600" y="3363212"/>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0CB13EAD-6BD2-60F8-8DDE-0847AA3D56BD}"/>
              </a:ext>
            </a:extLst>
          </p:cNvPr>
          <p:cNvPicPr>
            <a:picLocks noChangeAspect="1"/>
          </p:cNvPicPr>
          <p:nvPr/>
        </p:nvPicPr>
        <p:blipFill>
          <a:blip r:embed="rId6"/>
          <a:stretch>
            <a:fillRect/>
          </a:stretch>
        </p:blipFill>
        <p:spPr>
          <a:xfrm>
            <a:off x="5943600" y="3361762"/>
            <a:ext cx="2743200" cy="1828800"/>
          </a:xfrm>
          <a:prstGeom prst="rect">
            <a:avLst/>
          </a:prstGeom>
        </p:spPr>
      </p:pic>
      <p:pic>
        <p:nvPicPr>
          <p:cNvPr id="46" name="Picture 45" descr="Chart&#10;&#10;Description automatically generated">
            <a:extLst>
              <a:ext uri="{FF2B5EF4-FFF2-40B4-BE49-F238E27FC236}">
                <a16:creationId xmlns:a16="http://schemas.microsoft.com/office/drawing/2014/main" id="{0506BA57-29D6-668A-9ADD-B6319363F497}"/>
              </a:ext>
            </a:extLst>
          </p:cNvPr>
          <p:cNvPicPr>
            <a:picLocks noChangeAspect="1"/>
          </p:cNvPicPr>
          <p:nvPr/>
        </p:nvPicPr>
        <p:blipFill>
          <a:blip r:embed="rId7"/>
          <a:stretch>
            <a:fillRect/>
          </a:stretch>
        </p:blipFill>
        <p:spPr>
          <a:xfrm>
            <a:off x="3276600" y="5190562"/>
            <a:ext cx="2743200" cy="1828800"/>
          </a:xfrm>
          <a:prstGeom prst="rect">
            <a:avLst/>
          </a:prstGeom>
        </p:spPr>
      </p:pic>
      <p:pic>
        <p:nvPicPr>
          <p:cNvPr id="48" name="Picture 47" descr="Chart, scatter chart&#10;&#10;Description automatically generated">
            <a:extLst>
              <a:ext uri="{FF2B5EF4-FFF2-40B4-BE49-F238E27FC236}">
                <a16:creationId xmlns:a16="http://schemas.microsoft.com/office/drawing/2014/main" id="{CFC0CA19-9E87-CF4A-76D5-9C7F9303A402}"/>
              </a:ext>
            </a:extLst>
          </p:cNvPr>
          <p:cNvPicPr>
            <a:picLocks noChangeAspect="1"/>
          </p:cNvPicPr>
          <p:nvPr/>
        </p:nvPicPr>
        <p:blipFill>
          <a:blip r:embed="rId8"/>
          <a:stretch>
            <a:fillRect/>
          </a:stretch>
        </p:blipFill>
        <p:spPr>
          <a:xfrm>
            <a:off x="6033083" y="5190562"/>
            <a:ext cx="2743200" cy="1828800"/>
          </a:xfrm>
          <a:prstGeom prst="rect">
            <a:avLst/>
          </a:prstGeom>
        </p:spPr>
      </p:pic>
    </p:spTree>
    <p:extLst>
      <p:ext uri="{BB962C8B-B14F-4D97-AF65-F5344CB8AC3E}">
        <p14:creationId xmlns:p14="http://schemas.microsoft.com/office/powerpoint/2010/main" val="2175580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timeline&#10;&#10;Description automatically generated">
            <a:extLst>
              <a:ext uri="{FF2B5EF4-FFF2-40B4-BE49-F238E27FC236}">
                <a16:creationId xmlns:a16="http://schemas.microsoft.com/office/drawing/2014/main" id="{38E56081-2F8A-EA2E-EF2F-F3F3C8AA1E1C}"/>
              </a:ext>
            </a:extLst>
          </p:cNvPr>
          <p:cNvPicPr>
            <a:picLocks noChangeAspect="1"/>
          </p:cNvPicPr>
          <p:nvPr/>
        </p:nvPicPr>
        <p:blipFill>
          <a:blip r:embed="rId4"/>
          <a:stretch>
            <a:fillRect/>
          </a:stretch>
        </p:blipFill>
        <p:spPr>
          <a:xfrm>
            <a:off x="0" y="1066996"/>
            <a:ext cx="3840480" cy="2560320"/>
          </a:xfrm>
          <a:prstGeom prst="rect">
            <a:avLst/>
          </a:prstGeom>
        </p:spPr>
      </p:pic>
      <p:pic>
        <p:nvPicPr>
          <p:cNvPr id="14" name="Picture 13" descr="Chart, histogram&#10;&#10;Description automatically generated">
            <a:extLst>
              <a:ext uri="{FF2B5EF4-FFF2-40B4-BE49-F238E27FC236}">
                <a16:creationId xmlns:a16="http://schemas.microsoft.com/office/drawing/2014/main" id="{34F07E74-656F-B82C-C8C9-0162183CE195}"/>
              </a:ext>
            </a:extLst>
          </p:cNvPr>
          <p:cNvPicPr>
            <a:picLocks noChangeAspect="1"/>
          </p:cNvPicPr>
          <p:nvPr/>
        </p:nvPicPr>
        <p:blipFill>
          <a:blip r:embed="rId5"/>
          <a:stretch>
            <a:fillRect/>
          </a:stretch>
        </p:blipFill>
        <p:spPr>
          <a:xfrm>
            <a:off x="4572000" y="1246008"/>
            <a:ext cx="3840480" cy="2560320"/>
          </a:xfrm>
          <a:prstGeom prst="rect">
            <a:avLst/>
          </a:prstGeom>
        </p:spPr>
      </p:pic>
      <p:pic>
        <p:nvPicPr>
          <p:cNvPr id="16" name="Picture 15" descr="Chart&#10;&#10;Description automatically generated">
            <a:extLst>
              <a:ext uri="{FF2B5EF4-FFF2-40B4-BE49-F238E27FC236}">
                <a16:creationId xmlns:a16="http://schemas.microsoft.com/office/drawing/2014/main" id="{E4E4FCA6-5A88-C186-6E02-526D808B8069}"/>
              </a:ext>
            </a:extLst>
          </p:cNvPr>
          <p:cNvPicPr>
            <a:picLocks noChangeAspect="1"/>
          </p:cNvPicPr>
          <p:nvPr/>
        </p:nvPicPr>
        <p:blipFill>
          <a:blip r:embed="rId6"/>
          <a:stretch>
            <a:fillRect/>
          </a:stretch>
        </p:blipFill>
        <p:spPr>
          <a:xfrm>
            <a:off x="-16935" y="3711673"/>
            <a:ext cx="3840480" cy="2560320"/>
          </a:xfrm>
          <a:prstGeom prst="rect">
            <a:avLst/>
          </a:prstGeom>
        </p:spPr>
      </p:pic>
      <p:pic>
        <p:nvPicPr>
          <p:cNvPr id="19" name="Picture 18" descr="A picture containing chart&#10;&#10;Description automatically generated">
            <a:extLst>
              <a:ext uri="{FF2B5EF4-FFF2-40B4-BE49-F238E27FC236}">
                <a16:creationId xmlns:a16="http://schemas.microsoft.com/office/drawing/2014/main" id="{2C20EE1A-119E-3CD1-F30E-1C308A7F3B50}"/>
              </a:ext>
            </a:extLst>
          </p:cNvPr>
          <p:cNvPicPr>
            <a:picLocks noChangeAspect="1"/>
          </p:cNvPicPr>
          <p:nvPr/>
        </p:nvPicPr>
        <p:blipFill>
          <a:blip r:embed="rId7"/>
          <a:stretch>
            <a:fillRect/>
          </a:stretch>
        </p:blipFill>
        <p:spPr>
          <a:xfrm>
            <a:off x="4439163" y="3801179"/>
            <a:ext cx="3840480" cy="2560320"/>
          </a:xfrm>
          <a:prstGeom prst="rect">
            <a:avLst/>
          </a:prstGeom>
        </p:spPr>
      </p:pic>
    </p:spTree>
    <p:extLst>
      <p:ext uri="{BB962C8B-B14F-4D97-AF65-F5344CB8AC3E}">
        <p14:creationId xmlns:p14="http://schemas.microsoft.com/office/powerpoint/2010/main" val="364464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2" name="Picture 11" descr="Diagram&#10;&#10;Description automatically generated">
            <a:extLst>
              <a:ext uri="{FF2B5EF4-FFF2-40B4-BE49-F238E27FC236}">
                <a16:creationId xmlns:a16="http://schemas.microsoft.com/office/drawing/2014/main" id="{17131450-4480-C11C-70C6-03681FA55309}"/>
              </a:ext>
            </a:extLst>
          </p:cNvPr>
          <p:cNvPicPr>
            <a:picLocks noChangeAspect="1"/>
          </p:cNvPicPr>
          <p:nvPr/>
        </p:nvPicPr>
        <p:blipFill>
          <a:blip r:embed="rId4"/>
          <a:stretch>
            <a:fillRect/>
          </a:stretch>
        </p:blipFill>
        <p:spPr>
          <a:xfrm>
            <a:off x="16935" y="848832"/>
            <a:ext cx="9144000" cy="6096000"/>
          </a:xfrm>
          <a:prstGeom prst="rect">
            <a:avLst/>
          </a:prstGeom>
        </p:spPr>
      </p:pic>
    </p:spTree>
    <p:extLst>
      <p:ext uri="{BB962C8B-B14F-4D97-AF65-F5344CB8AC3E}">
        <p14:creationId xmlns:p14="http://schemas.microsoft.com/office/powerpoint/2010/main" val="157358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5" name="Group 24">
            <a:extLst>
              <a:ext uri="{FF2B5EF4-FFF2-40B4-BE49-F238E27FC236}">
                <a16:creationId xmlns:a16="http://schemas.microsoft.com/office/drawing/2014/main" id="{C661E9F4-2A64-24DA-4B1F-F97654D4B8C8}"/>
              </a:ext>
            </a:extLst>
          </p:cNvPr>
          <p:cNvGrpSpPr/>
          <p:nvPr/>
        </p:nvGrpSpPr>
        <p:grpSpPr>
          <a:xfrm>
            <a:off x="849249" y="1124993"/>
            <a:ext cx="7270191" cy="5413919"/>
            <a:chOff x="34001" y="1124993"/>
            <a:chExt cx="7270191" cy="5413919"/>
          </a:xfrm>
        </p:grpSpPr>
        <p:pic>
          <p:nvPicPr>
            <p:cNvPr id="11" name="Picture 10" descr="Chart&#10;&#10;Description automatically generated">
              <a:extLst>
                <a:ext uri="{FF2B5EF4-FFF2-40B4-BE49-F238E27FC236}">
                  <a16:creationId xmlns:a16="http://schemas.microsoft.com/office/drawing/2014/main" id="{91624EE9-A7AD-8CDC-C142-C1F2BD0C4B72}"/>
                </a:ext>
              </a:extLst>
            </p:cNvPr>
            <p:cNvPicPr>
              <a:picLocks noChangeAspect="1"/>
            </p:cNvPicPr>
            <p:nvPr/>
          </p:nvPicPr>
          <p:blipFill>
            <a:blip r:embed="rId4"/>
            <a:stretch>
              <a:fillRect/>
            </a:stretch>
          </p:blipFill>
          <p:spPr>
            <a:xfrm>
              <a:off x="34001" y="1124993"/>
              <a:ext cx="3657607" cy="2743206"/>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505CF567-C382-C03E-1D03-3D3EDC48108D}"/>
                </a:ext>
              </a:extLst>
            </p:cNvPr>
            <p:cNvPicPr>
              <a:picLocks noChangeAspect="1"/>
            </p:cNvPicPr>
            <p:nvPr/>
          </p:nvPicPr>
          <p:blipFill>
            <a:blip r:embed="rId5"/>
            <a:stretch>
              <a:fillRect/>
            </a:stretch>
          </p:blipFill>
          <p:spPr>
            <a:xfrm>
              <a:off x="3646585" y="1128363"/>
              <a:ext cx="3657607" cy="2743206"/>
            </a:xfrm>
            <a:prstGeom prst="rect">
              <a:avLst/>
            </a:prstGeom>
          </p:spPr>
        </p:pic>
        <p:pic>
          <p:nvPicPr>
            <p:cNvPr id="21" name="Picture 20" descr="Chart, scatter chart&#10;&#10;Description automatically generated">
              <a:extLst>
                <a:ext uri="{FF2B5EF4-FFF2-40B4-BE49-F238E27FC236}">
                  <a16:creationId xmlns:a16="http://schemas.microsoft.com/office/drawing/2014/main" id="{E0C68492-440E-9EAC-DCE6-1FE6C006B0BF}"/>
                </a:ext>
              </a:extLst>
            </p:cNvPr>
            <p:cNvPicPr>
              <a:picLocks noChangeAspect="1"/>
            </p:cNvPicPr>
            <p:nvPr/>
          </p:nvPicPr>
          <p:blipFill>
            <a:blip r:embed="rId6"/>
            <a:stretch>
              <a:fillRect/>
            </a:stretch>
          </p:blipFill>
          <p:spPr>
            <a:xfrm>
              <a:off x="2129505" y="3795706"/>
              <a:ext cx="3657607" cy="2743206"/>
            </a:xfrm>
            <a:prstGeom prst="rect">
              <a:avLst/>
            </a:prstGeom>
          </p:spPr>
        </p:pic>
        <p:sp>
          <p:nvSpPr>
            <p:cNvPr id="22" name="TextBox 21">
              <a:extLst>
                <a:ext uri="{FF2B5EF4-FFF2-40B4-BE49-F238E27FC236}">
                  <a16:creationId xmlns:a16="http://schemas.microsoft.com/office/drawing/2014/main" id="{32689251-4766-1E8E-211C-E4A10DA28A52}"/>
                </a:ext>
              </a:extLst>
            </p:cNvPr>
            <p:cNvSpPr txBox="1"/>
            <p:nvPr/>
          </p:nvSpPr>
          <p:spPr>
            <a:xfrm>
              <a:off x="3211572" y="2935014"/>
              <a:ext cx="436338" cy="369332"/>
            </a:xfrm>
            <a:prstGeom prst="rect">
              <a:avLst/>
            </a:prstGeom>
            <a:noFill/>
          </p:spPr>
          <p:txBody>
            <a:bodyPr wrap="none" rtlCol="0">
              <a:spAutoFit/>
            </a:bodyPr>
            <a:lstStyle/>
            <a:p>
              <a:r>
                <a:rPr lang="en-US" dirty="0"/>
                <a:t>(a)</a:t>
              </a:r>
            </a:p>
          </p:txBody>
        </p:sp>
        <p:sp>
          <p:nvSpPr>
            <p:cNvPr id="23" name="TextBox 22">
              <a:extLst>
                <a:ext uri="{FF2B5EF4-FFF2-40B4-BE49-F238E27FC236}">
                  <a16:creationId xmlns:a16="http://schemas.microsoft.com/office/drawing/2014/main" id="{7874C263-754B-165D-BAEB-C835FC5BAADF}"/>
                </a:ext>
              </a:extLst>
            </p:cNvPr>
            <p:cNvSpPr txBox="1"/>
            <p:nvPr/>
          </p:nvSpPr>
          <p:spPr>
            <a:xfrm>
              <a:off x="6812936" y="2939541"/>
              <a:ext cx="447558" cy="369332"/>
            </a:xfrm>
            <a:prstGeom prst="rect">
              <a:avLst/>
            </a:prstGeom>
            <a:noFill/>
          </p:spPr>
          <p:txBody>
            <a:bodyPr wrap="none" rtlCol="0">
              <a:spAutoFit/>
            </a:bodyPr>
            <a:lstStyle/>
            <a:p>
              <a:r>
                <a:rPr lang="en-US" dirty="0"/>
                <a:t>(b)</a:t>
              </a:r>
            </a:p>
          </p:txBody>
        </p:sp>
        <p:sp>
          <p:nvSpPr>
            <p:cNvPr id="24" name="TextBox 23">
              <a:extLst>
                <a:ext uri="{FF2B5EF4-FFF2-40B4-BE49-F238E27FC236}">
                  <a16:creationId xmlns:a16="http://schemas.microsoft.com/office/drawing/2014/main" id="{9283630B-16C4-1005-1F69-D9A78343D3CE}"/>
                </a:ext>
              </a:extLst>
            </p:cNvPr>
            <p:cNvSpPr txBox="1"/>
            <p:nvPr/>
          </p:nvSpPr>
          <p:spPr>
            <a:xfrm>
              <a:off x="2590800" y="5647789"/>
              <a:ext cx="436338"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171809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752689" y="1540608"/>
            <a:ext cx="7286083" cy="2743206"/>
            <a:chOff x="538217" y="3934036"/>
            <a:chExt cx="7286083" cy="2743206"/>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657607" cy="2743206"/>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4114807" y="3934036"/>
              <a:ext cx="3657607" cy="2743206"/>
            </a:xfrm>
            <a:prstGeom prst="rect">
              <a:avLst/>
            </a:prstGeom>
          </p:spPr>
        </p:pic>
        <p:sp>
          <p:nvSpPr>
            <p:cNvPr id="18" name="TextBox 17">
              <a:extLst>
                <a:ext uri="{FF2B5EF4-FFF2-40B4-BE49-F238E27FC236}">
                  <a16:creationId xmlns:a16="http://schemas.microsoft.com/office/drawing/2014/main" id="{5BCBB09F-4EE4-CC4C-07D0-66E4679461E2}"/>
                </a:ext>
              </a:extLst>
            </p:cNvPr>
            <p:cNvSpPr txBox="1"/>
            <p:nvPr/>
          </p:nvSpPr>
          <p:spPr>
            <a:xfrm>
              <a:off x="3678469" y="5851314"/>
              <a:ext cx="436338" cy="369332"/>
            </a:xfrm>
            <a:prstGeom prst="rect">
              <a:avLst/>
            </a:prstGeom>
            <a:noFill/>
          </p:spPr>
          <p:txBody>
            <a:bodyPr wrap="none" rtlCol="0">
              <a:spAutoFit/>
            </a:bodyPr>
            <a:lstStyle/>
            <a:p>
              <a:r>
                <a:rPr lang="en-US" dirty="0"/>
                <a:t>(a)</a:t>
              </a:r>
            </a:p>
          </p:txBody>
        </p:sp>
        <p:sp>
          <p:nvSpPr>
            <p:cNvPr id="19" name="TextBox 18">
              <a:extLst>
                <a:ext uri="{FF2B5EF4-FFF2-40B4-BE49-F238E27FC236}">
                  <a16:creationId xmlns:a16="http://schemas.microsoft.com/office/drawing/2014/main" id="{D6982D52-7026-A85E-FA3E-44EACBB79041}"/>
                </a:ext>
              </a:extLst>
            </p:cNvPr>
            <p:cNvSpPr txBox="1"/>
            <p:nvPr/>
          </p:nvSpPr>
          <p:spPr>
            <a:xfrm>
              <a:off x="7376742" y="5851314"/>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3986681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Summary statistics </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224569">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𝑡𝑜𝑡𝑎𝑙</m:t>
                                    </m:r>
                                  </m:sub>
                                </m:sSub>
                              </m:oMath>
                            </m:oMathPara>
                          </a14:m>
                          <a:endParaRPr lang="en-US" sz="1400" dirty="0"/>
                        </a:p>
                      </a:txBody>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𝑤𝑎𝑡𝑒𝑟</m:t>
                                    </m:r>
                                  </m:sub>
                                </m:sSub>
                              </m:oMath>
                            </m:oMathPara>
                          </a14:m>
                          <a:endParaRPr lang="en-US" dirty="0"/>
                        </a:p>
                      </a:txBody>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𝑠𝑒𝑑</m:t>
                                    </m:r>
                                  </m:sub>
                                </m:sSub>
                              </m:oMath>
                            </m:oMathPara>
                          </a14:m>
                          <a:endParaRPr lang="en-US" dirty="0"/>
                        </a:p>
                      </a:txBody>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𝑠𝑒𝑑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oMath>
                            </m:oMathPara>
                          </a14:m>
                          <a:endParaRPr lang="en-US" sz="1400" dirty="0"/>
                        </a:p>
                      </a:txBody>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Choice>
        <mc:Fallback xmlns="">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365760">
                    <a:tc>
                      <a:txBody>
                        <a:bodyPr/>
                        <a:lstStyle/>
                        <a:p>
                          <a:endParaRPr lang="en-US"/>
                        </a:p>
                      </a:txBody>
                      <a:tcPr>
                        <a:blipFill>
                          <a:blip r:embed="rId4"/>
                          <a:stretch>
                            <a:fillRect l="-1000" t="-110000" r="-326500" b="-326667"/>
                          </a:stretch>
                        </a:blipFill>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365760">
                    <a:tc>
                      <a:txBody>
                        <a:bodyPr/>
                        <a:lstStyle/>
                        <a:p>
                          <a:endParaRPr lang="en-US"/>
                        </a:p>
                      </a:txBody>
                      <a:tcPr>
                        <a:blipFill>
                          <a:blip r:embed="rId4"/>
                          <a:stretch>
                            <a:fillRect l="-1000" t="-210000" r="-326500" b="-226667"/>
                          </a:stretch>
                        </a:blipFill>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365760">
                    <a:tc>
                      <a:txBody>
                        <a:bodyPr/>
                        <a:lstStyle/>
                        <a:p>
                          <a:endParaRPr lang="en-US"/>
                        </a:p>
                      </a:txBody>
                      <a:tcPr>
                        <a:blipFill>
                          <a:blip r:embed="rId4"/>
                          <a:stretch>
                            <a:fillRect l="-1000" t="-310000" r="-326500" b="-126667"/>
                          </a:stretch>
                        </a:blipFill>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365760">
                    <a:tc>
                      <a:txBody>
                        <a:bodyPr/>
                        <a:lstStyle/>
                        <a:p>
                          <a:endParaRPr lang="en-US"/>
                        </a:p>
                      </a:txBody>
                      <a:tcPr>
                        <a:blipFill>
                          <a:blip r:embed="rId4"/>
                          <a:stretch>
                            <a:fillRect l="-1000" t="-410000" r="-326500" b="-26667"/>
                          </a:stretch>
                        </a:blipFill>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Fallback>
      </mc:AlternateContent>
    </p:spTree>
    <p:extLst>
      <p:ext uri="{BB962C8B-B14F-4D97-AF65-F5344CB8AC3E}">
        <p14:creationId xmlns:p14="http://schemas.microsoft.com/office/powerpoint/2010/main" val="442585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scatter chart&#10;&#10;Description automatically generated">
            <a:extLst>
              <a:ext uri="{FF2B5EF4-FFF2-40B4-BE49-F238E27FC236}">
                <a16:creationId xmlns:a16="http://schemas.microsoft.com/office/drawing/2014/main" id="{B0AC2539-9097-15F0-8831-63634E051E76}"/>
              </a:ext>
            </a:extLst>
          </p:cNvPr>
          <p:cNvPicPr>
            <a:picLocks noChangeAspect="1"/>
          </p:cNvPicPr>
          <p:nvPr/>
        </p:nvPicPr>
        <p:blipFill>
          <a:blip r:embed="rId4"/>
          <a:stretch>
            <a:fillRect/>
          </a:stretch>
        </p:blipFill>
        <p:spPr>
          <a:xfrm>
            <a:off x="330499" y="1206180"/>
            <a:ext cx="4114800" cy="2743200"/>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51387747-6DC4-E550-4F48-E22C5236FA46}"/>
              </a:ext>
            </a:extLst>
          </p:cNvPr>
          <p:cNvPicPr>
            <a:picLocks noChangeAspect="1"/>
          </p:cNvPicPr>
          <p:nvPr/>
        </p:nvPicPr>
        <p:blipFill>
          <a:blip r:embed="rId5"/>
          <a:stretch>
            <a:fillRect/>
          </a:stretch>
        </p:blipFill>
        <p:spPr>
          <a:xfrm>
            <a:off x="4698701" y="1206180"/>
            <a:ext cx="4114800" cy="2743200"/>
          </a:xfrm>
          <a:prstGeom prst="rect">
            <a:avLst/>
          </a:prstGeom>
        </p:spPr>
      </p:pic>
    </p:spTree>
    <p:extLst>
      <p:ext uri="{BB962C8B-B14F-4D97-AF65-F5344CB8AC3E}">
        <p14:creationId xmlns:p14="http://schemas.microsoft.com/office/powerpoint/2010/main" val="1860205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3"/>
          <a:stretch>
            <a:fillRect/>
          </a:stretch>
        </p:blipFill>
        <p:spPr>
          <a:xfrm>
            <a:off x="152504" y="1603389"/>
            <a:ext cx="3413760" cy="2455240"/>
          </a:xfrm>
          <a:prstGeom prst="rect">
            <a:avLst/>
          </a:prstGeom>
        </p:spPr>
      </p:pic>
      <p:grpSp>
        <p:nvGrpSpPr>
          <p:cNvPr id="29" name="Group 28">
            <a:extLst>
              <a:ext uri="{FF2B5EF4-FFF2-40B4-BE49-F238E27FC236}">
                <a16:creationId xmlns:a16="http://schemas.microsoft.com/office/drawing/2014/main" id="{65F13D71-2C63-7337-BEB7-472ED2BF8339}"/>
              </a:ext>
            </a:extLst>
          </p:cNvPr>
          <p:cNvGrpSpPr/>
          <p:nvPr/>
        </p:nvGrpSpPr>
        <p:grpSpPr>
          <a:xfrm>
            <a:off x="4172955" y="1603389"/>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4"/>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5"/>
              </a:buBlip>
            </a:pPr>
            <a:endParaRPr lang="en-US" sz="2000" dirty="0">
              <a:solidFill>
                <a:prstClr val="black"/>
              </a:solidFill>
              <a:latin typeface="Arial"/>
              <a:cs typeface="Arial"/>
            </a:endParaRPr>
          </a:p>
          <a:p>
            <a:pPr marL="342900" lvl="0" indent="-342900">
              <a:spcBef>
                <a:spcPct val="20000"/>
              </a:spcBef>
              <a:buSzPct val="100000"/>
              <a:buBlip>
                <a:blip r:embed="rId5"/>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6"/>
          <a:stretch>
            <a:fillRect/>
          </a:stretch>
        </p:blipFill>
        <p:spPr>
          <a:xfrm>
            <a:off x="4123944" y="4086721"/>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572791" y="4210379"/>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7"/>
          <a:stretch>
            <a:fillRect/>
          </a:stretch>
        </p:blipFill>
        <p:spPr>
          <a:xfrm>
            <a:off x="59276" y="4193819"/>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610374" y="4296957"/>
            <a:ext cx="1311385" cy="646331"/>
          </a:xfrm>
          <a:prstGeom prst="rect">
            <a:avLst/>
          </a:prstGeom>
          <a:noFill/>
        </p:spPr>
        <p:txBody>
          <a:bodyPr wrap="none" rtlCol="0">
            <a:spAutoFit/>
          </a:bodyPr>
          <a:lstStyle/>
          <a:p>
            <a:r>
              <a:rPr lang="en-US" dirty="0"/>
              <a:t>All variables</a:t>
            </a:r>
          </a:p>
          <a:p>
            <a:r>
              <a:rPr lang="en-US" dirty="0"/>
              <a:t>R2 ~57%</a:t>
            </a:r>
          </a:p>
        </p:txBody>
      </p:sp>
      <p:sp>
        <p:nvSpPr>
          <p:cNvPr id="17" name="TextBox 16">
            <a:extLst>
              <a:ext uri="{FF2B5EF4-FFF2-40B4-BE49-F238E27FC236}">
                <a16:creationId xmlns:a16="http://schemas.microsoft.com/office/drawing/2014/main" id="{E2498343-6BB7-F77C-1A18-C357280DDA71}"/>
              </a:ext>
            </a:extLst>
          </p:cNvPr>
          <p:cNvSpPr txBox="1"/>
          <p:nvPr/>
        </p:nvSpPr>
        <p:spPr>
          <a:xfrm>
            <a:off x="359177" y="3928298"/>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spTree>
    <p:extLst>
      <p:ext uri="{BB962C8B-B14F-4D97-AF65-F5344CB8AC3E}">
        <p14:creationId xmlns:p14="http://schemas.microsoft.com/office/powerpoint/2010/main" val="4119670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769441"/>
          </a:xfrm>
        </p:spPr>
        <p:txBody>
          <a:bodyPr/>
          <a:lstStyle/>
          <a:p>
            <a:r>
              <a:rPr lang="en-US" dirty="0"/>
              <a:t>Shapley additive explanations (SHAP)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10;&#10;Description automatically generated">
            <a:extLst>
              <a:ext uri="{FF2B5EF4-FFF2-40B4-BE49-F238E27FC236}">
                <a16:creationId xmlns:a16="http://schemas.microsoft.com/office/drawing/2014/main" id="{91624EE9-A7AD-8CDC-C142-C1F2BD0C4B72}"/>
              </a:ext>
            </a:extLst>
          </p:cNvPr>
          <p:cNvPicPr>
            <a:picLocks noChangeAspect="1"/>
          </p:cNvPicPr>
          <p:nvPr/>
        </p:nvPicPr>
        <p:blipFill>
          <a:blip r:embed="rId4"/>
          <a:stretch>
            <a:fillRect/>
          </a:stretch>
        </p:blipFill>
        <p:spPr>
          <a:xfrm>
            <a:off x="1" y="1070206"/>
            <a:ext cx="3047998" cy="2286000"/>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505CF567-C382-C03E-1D03-3D3EDC48108D}"/>
              </a:ext>
            </a:extLst>
          </p:cNvPr>
          <p:cNvPicPr>
            <a:picLocks noChangeAspect="1"/>
          </p:cNvPicPr>
          <p:nvPr/>
        </p:nvPicPr>
        <p:blipFill>
          <a:blip r:embed="rId5"/>
          <a:stretch>
            <a:fillRect/>
          </a:stretch>
        </p:blipFill>
        <p:spPr>
          <a:xfrm>
            <a:off x="2993137" y="1025545"/>
            <a:ext cx="3047999" cy="2286000"/>
          </a:xfrm>
          <a:prstGeom prst="rect">
            <a:avLst/>
          </a:prstGeom>
        </p:spPr>
      </p:pic>
      <p:pic>
        <p:nvPicPr>
          <p:cNvPr id="21" name="Picture 20" descr="Chart, scatter chart&#10;&#10;Description automatically generated">
            <a:extLst>
              <a:ext uri="{FF2B5EF4-FFF2-40B4-BE49-F238E27FC236}">
                <a16:creationId xmlns:a16="http://schemas.microsoft.com/office/drawing/2014/main" id="{E0C68492-440E-9EAC-DCE6-1FE6C006B0BF}"/>
              </a:ext>
            </a:extLst>
          </p:cNvPr>
          <p:cNvPicPr>
            <a:picLocks noChangeAspect="1"/>
          </p:cNvPicPr>
          <p:nvPr/>
        </p:nvPicPr>
        <p:blipFill>
          <a:blip r:embed="rId6"/>
          <a:stretch>
            <a:fillRect/>
          </a:stretch>
        </p:blipFill>
        <p:spPr>
          <a:xfrm>
            <a:off x="6148836" y="1025283"/>
            <a:ext cx="3047999" cy="2286000"/>
          </a:xfrm>
          <a:prstGeom prst="rect">
            <a:avLst/>
          </a:prstGeom>
        </p:spPr>
      </p:pic>
      <p:sp>
        <p:nvSpPr>
          <p:cNvPr id="24" name="TextBox 23">
            <a:extLst>
              <a:ext uri="{FF2B5EF4-FFF2-40B4-BE49-F238E27FC236}">
                <a16:creationId xmlns:a16="http://schemas.microsoft.com/office/drawing/2014/main" id="{9283630B-16C4-1005-1F69-D9A78343D3CE}"/>
              </a:ext>
            </a:extLst>
          </p:cNvPr>
          <p:cNvSpPr txBox="1"/>
          <p:nvPr/>
        </p:nvSpPr>
        <p:spPr>
          <a:xfrm>
            <a:off x="2556799" y="5548341"/>
            <a:ext cx="436338" cy="369332"/>
          </a:xfrm>
          <a:prstGeom prst="rect">
            <a:avLst/>
          </a:prstGeom>
          <a:noFill/>
        </p:spPr>
        <p:txBody>
          <a:bodyPr wrap="none" rtlCol="0">
            <a:spAutoFit/>
          </a:bodyPr>
          <a:lstStyle/>
          <a:p>
            <a:r>
              <a:rPr lang="en-US" dirty="0"/>
              <a:t>(c)</a:t>
            </a:r>
          </a:p>
        </p:txBody>
      </p:sp>
      <p:sp>
        <p:nvSpPr>
          <p:cNvPr id="3" name="TextBox 2">
            <a:extLst>
              <a:ext uri="{FF2B5EF4-FFF2-40B4-BE49-F238E27FC236}">
                <a16:creationId xmlns:a16="http://schemas.microsoft.com/office/drawing/2014/main" id="{BC9B2E9A-069D-9B4F-F694-C9CEED1781CB}"/>
              </a:ext>
            </a:extLst>
          </p:cNvPr>
          <p:cNvSpPr txBox="1"/>
          <p:nvPr/>
        </p:nvSpPr>
        <p:spPr>
          <a:xfrm>
            <a:off x="342399" y="3231590"/>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9" name="Picture 8" descr="Chart&#10;&#10;Description automatically generated">
            <a:extLst>
              <a:ext uri="{FF2B5EF4-FFF2-40B4-BE49-F238E27FC236}">
                <a16:creationId xmlns:a16="http://schemas.microsoft.com/office/drawing/2014/main" id="{5D2052DA-97F3-B9BC-AA10-33886A2D460A}"/>
              </a:ext>
            </a:extLst>
          </p:cNvPr>
          <p:cNvPicPr>
            <a:picLocks noChangeAspect="1"/>
          </p:cNvPicPr>
          <p:nvPr/>
        </p:nvPicPr>
        <p:blipFill>
          <a:blip r:embed="rId7"/>
          <a:stretch>
            <a:fillRect/>
          </a:stretch>
        </p:blipFill>
        <p:spPr>
          <a:xfrm>
            <a:off x="76201" y="3863748"/>
            <a:ext cx="3047999" cy="2286000"/>
          </a:xfrm>
          <a:prstGeom prst="rect">
            <a:avLst/>
          </a:prstGeom>
        </p:spPr>
      </p:pic>
      <p:pic>
        <p:nvPicPr>
          <p:cNvPr id="12" name="Picture 11" descr="Chart, scatter chart&#10;&#10;Description automatically generated">
            <a:extLst>
              <a:ext uri="{FF2B5EF4-FFF2-40B4-BE49-F238E27FC236}">
                <a16:creationId xmlns:a16="http://schemas.microsoft.com/office/drawing/2014/main" id="{FD3F8492-C4FA-EA5A-23F2-AA9D917BC8FF}"/>
              </a:ext>
            </a:extLst>
          </p:cNvPr>
          <p:cNvPicPr>
            <a:picLocks noChangeAspect="1"/>
          </p:cNvPicPr>
          <p:nvPr/>
        </p:nvPicPr>
        <p:blipFill>
          <a:blip r:embed="rId8"/>
          <a:stretch>
            <a:fillRect/>
          </a:stretch>
        </p:blipFill>
        <p:spPr>
          <a:xfrm>
            <a:off x="2993136" y="3811751"/>
            <a:ext cx="3047999" cy="2286000"/>
          </a:xfrm>
          <a:prstGeom prst="rect">
            <a:avLst/>
          </a:prstGeom>
        </p:spPr>
      </p:pic>
      <p:pic>
        <p:nvPicPr>
          <p:cNvPr id="15" name="Picture 14" descr="Chart, scatter chart&#10;&#10;Description automatically generated">
            <a:extLst>
              <a:ext uri="{FF2B5EF4-FFF2-40B4-BE49-F238E27FC236}">
                <a16:creationId xmlns:a16="http://schemas.microsoft.com/office/drawing/2014/main" id="{706EEB84-0C19-A182-629A-A9F641CCB15F}"/>
              </a:ext>
            </a:extLst>
          </p:cNvPr>
          <p:cNvPicPr>
            <a:picLocks noChangeAspect="1"/>
          </p:cNvPicPr>
          <p:nvPr/>
        </p:nvPicPr>
        <p:blipFill>
          <a:blip r:embed="rId9"/>
          <a:stretch>
            <a:fillRect/>
          </a:stretch>
        </p:blipFill>
        <p:spPr>
          <a:xfrm>
            <a:off x="6148836" y="3802455"/>
            <a:ext cx="3047999" cy="2286000"/>
          </a:xfrm>
          <a:prstGeom prst="rect">
            <a:avLst/>
          </a:prstGeom>
        </p:spPr>
      </p:pic>
      <p:sp>
        <p:nvSpPr>
          <p:cNvPr id="16" name="Oval 15">
            <a:extLst>
              <a:ext uri="{FF2B5EF4-FFF2-40B4-BE49-F238E27FC236}">
                <a16:creationId xmlns:a16="http://schemas.microsoft.com/office/drawing/2014/main" id="{5DE369E5-53B6-1350-3C06-C26AD3DB0BE4}"/>
              </a:ext>
            </a:extLst>
          </p:cNvPr>
          <p:cNvSpPr/>
          <p:nvPr/>
        </p:nvSpPr>
        <p:spPr>
          <a:xfrm>
            <a:off x="3205908" y="259998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78BBD9-F174-15CD-E5A5-97011C832938}"/>
              </a:ext>
            </a:extLst>
          </p:cNvPr>
          <p:cNvSpPr/>
          <p:nvPr/>
        </p:nvSpPr>
        <p:spPr>
          <a:xfrm>
            <a:off x="3205907" y="5420419"/>
            <a:ext cx="308473"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A4133F-E919-D839-A194-3D38553676AC}"/>
              </a:ext>
            </a:extLst>
          </p:cNvPr>
          <p:cNvSpPr/>
          <p:nvPr/>
        </p:nvSpPr>
        <p:spPr>
          <a:xfrm>
            <a:off x="6332862" y="2380595"/>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DBBA85-741D-843D-0898-9AAEFAF065D7}"/>
              </a:ext>
            </a:extLst>
          </p:cNvPr>
          <p:cNvSpPr/>
          <p:nvPr/>
        </p:nvSpPr>
        <p:spPr>
          <a:xfrm>
            <a:off x="6345716" y="5233133"/>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97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(SHAP)-GPP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91678" y="1178805"/>
            <a:ext cx="5897387" cy="2286000"/>
            <a:chOff x="538217" y="3934036"/>
            <a:chExt cx="6931631" cy="2623112"/>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497482" cy="2623112"/>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3972366" y="3934036"/>
              <a:ext cx="3497482" cy="2623112"/>
            </a:xfrm>
            <a:prstGeom prst="rect">
              <a:avLst/>
            </a:prstGeom>
          </p:spPr>
        </p:pic>
      </p:grpSp>
      <p:sp>
        <p:nvSpPr>
          <p:cNvPr id="3" name="TextBox 2">
            <a:extLst>
              <a:ext uri="{FF2B5EF4-FFF2-40B4-BE49-F238E27FC236}">
                <a16:creationId xmlns:a16="http://schemas.microsoft.com/office/drawing/2014/main" id="{F889CAC4-C196-D5A9-D94E-0C141E3EDF82}"/>
              </a:ext>
            </a:extLst>
          </p:cNvPr>
          <p:cNvSpPr txBox="1"/>
          <p:nvPr/>
        </p:nvSpPr>
        <p:spPr>
          <a:xfrm>
            <a:off x="309349" y="3503286"/>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10" name="Picture 9" descr="Chart, scatter chart&#10;&#10;Description automatically generated">
            <a:extLst>
              <a:ext uri="{FF2B5EF4-FFF2-40B4-BE49-F238E27FC236}">
                <a16:creationId xmlns:a16="http://schemas.microsoft.com/office/drawing/2014/main" id="{5280A479-4EE5-4CE1-67F8-9ACD20C1DCE1}"/>
              </a:ext>
            </a:extLst>
          </p:cNvPr>
          <p:cNvPicPr>
            <a:picLocks noChangeAspect="1"/>
          </p:cNvPicPr>
          <p:nvPr/>
        </p:nvPicPr>
        <p:blipFill>
          <a:blip r:embed="rId6"/>
          <a:stretch>
            <a:fillRect/>
          </a:stretch>
        </p:blipFill>
        <p:spPr>
          <a:xfrm>
            <a:off x="6049813" y="1143000"/>
            <a:ext cx="3047999" cy="2286000"/>
          </a:xfrm>
          <a:prstGeom prst="rect">
            <a:avLst/>
          </a:prstGeom>
        </p:spPr>
      </p:pic>
      <p:pic>
        <p:nvPicPr>
          <p:cNvPr id="24" name="Picture 23" descr="Chart, scatter chart&#10;&#10;Description automatically generated">
            <a:extLst>
              <a:ext uri="{FF2B5EF4-FFF2-40B4-BE49-F238E27FC236}">
                <a16:creationId xmlns:a16="http://schemas.microsoft.com/office/drawing/2014/main" id="{AB7731C5-B44B-ECAF-13E5-DF0FB6E17F5E}"/>
              </a:ext>
            </a:extLst>
          </p:cNvPr>
          <p:cNvPicPr>
            <a:picLocks noChangeAspect="1"/>
          </p:cNvPicPr>
          <p:nvPr/>
        </p:nvPicPr>
        <p:blipFill>
          <a:blip r:embed="rId7"/>
          <a:stretch>
            <a:fillRect/>
          </a:stretch>
        </p:blipFill>
        <p:spPr>
          <a:xfrm>
            <a:off x="6112936" y="3956095"/>
            <a:ext cx="3047999" cy="2286000"/>
          </a:xfrm>
          <a:prstGeom prst="rect">
            <a:avLst/>
          </a:prstGeom>
        </p:spPr>
      </p:pic>
      <p:pic>
        <p:nvPicPr>
          <p:cNvPr id="26" name="Picture 25" descr="Chart&#10;&#10;Description automatically generated">
            <a:extLst>
              <a:ext uri="{FF2B5EF4-FFF2-40B4-BE49-F238E27FC236}">
                <a16:creationId xmlns:a16="http://schemas.microsoft.com/office/drawing/2014/main" id="{D313D29C-35F1-C224-742E-2AC04BAA2727}"/>
              </a:ext>
            </a:extLst>
          </p:cNvPr>
          <p:cNvPicPr>
            <a:picLocks noChangeAspect="1"/>
          </p:cNvPicPr>
          <p:nvPr/>
        </p:nvPicPr>
        <p:blipFill>
          <a:blip r:embed="rId8"/>
          <a:stretch>
            <a:fillRect/>
          </a:stretch>
        </p:blipFill>
        <p:spPr>
          <a:xfrm>
            <a:off x="19314" y="3956095"/>
            <a:ext cx="3047999" cy="2286000"/>
          </a:xfrm>
          <a:prstGeom prst="rect">
            <a:avLst/>
          </a:prstGeom>
        </p:spPr>
      </p:pic>
      <p:pic>
        <p:nvPicPr>
          <p:cNvPr id="28" name="Picture 27" descr="Chart&#10;&#10;Description automatically generated with medium confidence">
            <a:extLst>
              <a:ext uri="{FF2B5EF4-FFF2-40B4-BE49-F238E27FC236}">
                <a16:creationId xmlns:a16="http://schemas.microsoft.com/office/drawing/2014/main" id="{DAEB400F-618D-554A-425C-6DA49082649D}"/>
              </a:ext>
            </a:extLst>
          </p:cNvPr>
          <p:cNvPicPr>
            <a:picLocks noChangeAspect="1"/>
          </p:cNvPicPr>
          <p:nvPr/>
        </p:nvPicPr>
        <p:blipFill>
          <a:blip r:embed="rId9"/>
          <a:stretch>
            <a:fillRect/>
          </a:stretch>
        </p:blipFill>
        <p:spPr>
          <a:xfrm>
            <a:off x="3066125" y="3916126"/>
            <a:ext cx="3047999" cy="2286000"/>
          </a:xfrm>
          <a:prstGeom prst="rect">
            <a:avLst/>
          </a:prstGeom>
        </p:spPr>
      </p:pic>
      <p:sp>
        <p:nvSpPr>
          <p:cNvPr id="29" name="Oval 28">
            <a:extLst>
              <a:ext uri="{FF2B5EF4-FFF2-40B4-BE49-F238E27FC236}">
                <a16:creationId xmlns:a16="http://schemas.microsoft.com/office/drawing/2014/main" id="{1A8B9756-0980-B276-B73F-C2205A93204B}"/>
              </a:ext>
            </a:extLst>
          </p:cNvPr>
          <p:cNvSpPr/>
          <p:nvPr/>
        </p:nvSpPr>
        <p:spPr>
          <a:xfrm>
            <a:off x="247879" y="1619226"/>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CFEA0F7-FC2F-901F-B267-FD0180F13A73}"/>
              </a:ext>
            </a:extLst>
          </p:cNvPr>
          <p:cNvSpPr/>
          <p:nvPr/>
        </p:nvSpPr>
        <p:spPr>
          <a:xfrm>
            <a:off x="247879" y="4138129"/>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E37257E-79B7-EF8D-AA55-632D715B7BBA}"/>
              </a:ext>
            </a:extLst>
          </p:cNvPr>
          <p:cNvSpPr/>
          <p:nvPr/>
        </p:nvSpPr>
        <p:spPr>
          <a:xfrm>
            <a:off x="6268598" y="1638466"/>
            <a:ext cx="249432"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D24F80-5E9C-D7C9-AF96-923B85FF29CA}"/>
              </a:ext>
            </a:extLst>
          </p:cNvPr>
          <p:cNvSpPr/>
          <p:nvPr/>
        </p:nvSpPr>
        <p:spPr>
          <a:xfrm>
            <a:off x="6283145" y="402644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454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07507" y="1025545"/>
                <a:ext cx="8944214" cy="19739827"/>
              </a:xfrm>
            </p:spPr>
            <p:txBody>
              <a:bodyPr/>
              <a:lstStyle/>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Conditional inference trees(CIT), a tree-based classification algorithm estimate a regression relationship by binary recursive partitioning in a conditional inference framework. It is similar to the decision trees as </a:t>
                </a:r>
                <a:r>
                  <a:rPr lang="en-US" sz="1400" dirty="0" err="1">
                    <a:solidFill>
                      <a:prstClr val="black"/>
                    </a:solidFill>
                    <a:latin typeface="Times New Roman" panose="02020603050405020304" pitchFamily="18" charset="0"/>
                    <a:cs typeface="Times New Roman" panose="02020603050405020304" pitchFamily="18" charset="0"/>
                  </a:rPr>
                  <a:t>ctree</a:t>
                </a:r>
                <a:r>
                  <a:rPr lang="en-US" sz="1400" dirty="0">
                    <a:solidFill>
                      <a:prstClr val="black"/>
                    </a:solidFill>
                    <a:latin typeface="Times New Roman" panose="02020603050405020304" pitchFamily="18" charset="0"/>
                    <a:cs typeface="Times New Roman" panose="02020603050405020304" pitchFamily="18" charset="0"/>
                  </a:rPr>
                  <a:t>() also performs recursively partitioning of data just like decision trees. The only procedure that makes CIT different from decision trees is that CIT use a significance test (e.g., t-test) to select input variables rather than selecting the variable that maximizes the information measure.</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No traditional assumptions (e.g., non-linearity or normally distributed errors) that should be met when fitting a CIT.</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Test statistics used to assess the relationships between input and target variables [</a:t>
                </a:r>
                <a:r>
                  <a:rPr lang="en-US" sz="1400" dirty="0">
                    <a:solidFill>
                      <a:prstClr val="black"/>
                    </a:solidFill>
                    <a:latin typeface="Times New Roman" panose="02020603050405020304" pitchFamily="18" charset="0"/>
                    <a:cs typeface="Times New Roman" panose="02020603050405020304" pitchFamily="18" charset="0"/>
                    <a:hlinkClick r:id="rId4"/>
                  </a:rPr>
                  <a:t>ref</a:t>
                </a:r>
                <a:r>
                  <a:rPr lang="en-US" sz="1400" dirty="0">
                    <a:solidFill>
                      <a:prstClr val="black"/>
                    </a:solidFill>
                    <a:latin typeface="Times New Roman" panose="02020603050405020304" pitchFamily="18" charset="0"/>
                    <a:cs typeface="Times New Roman" panose="02020603050405020304" pitchFamily="18" charset="0"/>
                  </a:rPr>
                  <a:t>]</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Maximally-selected T-type Statistic </a:t>
                </a:r>
                <a:r>
                  <a:rPr lang="en-US" sz="1200" dirty="0">
                    <a:solidFill>
                      <a:prstClr val="black"/>
                    </a:solidFill>
                    <a:latin typeface="Times New Roman" panose="02020603050405020304" pitchFamily="18" charset="0"/>
                    <a:cs typeface="Times New Roman" panose="02020603050405020304" pitchFamily="18" charset="0"/>
                  </a:rPr>
                  <a:t>(the standardized linear statistic): used to compare the significance of different variables in the model,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m:rPr>
                        <m:sty m:val="p"/>
                      </m:rPr>
                      <a:rPr lang="en-US" sz="1200" b="0" i="0" smtClean="0">
                        <a:solidFill>
                          <a:prstClr val="black"/>
                        </a:solidFill>
                        <a:latin typeface="Cambria Math" panose="02040503050406030204" pitchFamily="18" charset="0"/>
                        <a:cs typeface="Times New Roman" panose="02020603050405020304" pitchFamily="18" charset="0"/>
                      </a:rPr>
                      <m:t>max</m:t>
                    </m:r>
                    <m:r>
                      <a:rPr lang="en-US" sz="1200" b="0" i="1" smtClean="0">
                        <a:solidFill>
                          <a:prstClr val="black"/>
                        </a:solidFill>
                        <a:latin typeface="Cambria Math" panose="02040503050406030204" pitchFamily="18" charset="0"/>
                        <a:cs typeface="Times New Roman" panose="02020603050405020304" pitchFamily="18" charset="0"/>
                      </a:rPr>
                      <m:t>⁡|</m:t>
                    </m:r>
                    <m:f>
                      <m:fPr>
                        <m:ctrlPr>
                          <a:rPr lang="en-US" sz="1200" b="0" i="1" smtClean="0">
                            <a:solidFill>
                              <a:prstClr val="black"/>
                            </a:solidFill>
                            <a:latin typeface="Cambria Math" panose="02040503050406030204" pitchFamily="18" charset="0"/>
                            <a:cs typeface="Times New Roman" panose="02020603050405020304" pitchFamily="18" charset="0"/>
                          </a:rPr>
                        </m:ctrlPr>
                      </m:fPr>
                      <m:num>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sz="1200" b="0" i="1" smtClean="0">
                            <a:solidFill>
                              <a:prstClr val="black"/>
                            </a:solidFill>
                            <a:latin typeface="Cambria Math" panose="02040503050406030204" pitchFamily="18" charset="0"/>
                            <a:cs typeface="Times New Roman" panose="02020603050405020304" pitchFamily="18" charset="0"/>
                          </a:rPr>
                          <m:t>𝑑𝑖𝑎𝑔</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b="0" i="1" smtClean="0">
                                <a:solidFill>
                                  <a:prstClr val="black"/>
                                </a:solidFill>
                                <a:latin typeface="Cambria Math" panose="02040503050406030204" pitchFamily="18" charset="0"/>
                                <a:cs typeface="Times New Roman" panose="02020603050405020304" pitchFamily="18" charset="0"/>
                              </a:rPr>
                              <m:t>(</m:t>
                            </m:r>
                            <m:r>
                              <a:rPr lang="el-GR" sz="1200" i="1">
                                <a:solidFill>
                                  <a:prstClr val="black"/>
                                </a:solidFill>
                                <a:latin typeface="Cambria Math" panose="02040503050406030204" pitchFamily="18" charset="0"/>
                                <a:cs typeface="Times New Roman" panose="02020603050405020304" pitchFamily="18" charset="0"/>
                              </a:rPr>
                              <m:t>𝛴</m:t>
                            </m:r>
                            <m:r>
                              <a:rPr lang="en-US" sz="1200" b="0" i="1" smtClean="0">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1/2</m:t>
                            </m:r>
                          </m:sup>
                        </m:sSup>
                      </m:den>
                    </m:f>
                    <m:r>
                      <a:rPr lang="en-US" sz="1200" b="0" i="1" smtClean="0">
                        <a:solidFill>
                          <a:prstClr val="black"/>
                        </a:solidFill>
                        <a:latin typeface="Cambria Math" panose="02040503050406030204" pitchFamily="18" charset="0"/>
                        <a:cs typeface="Times New Roman" panose="02020603050405020304" pitchFamily="18" charset="0"/>
                      </a:rPr>
                      <m:t>|</m:t>
                    </m:r>
                  </m:oMath>
                </a14:m>
                <a:r>
                  <a:rPr lang="en-US" sz="1200" dirty="0">
                    <a:solidFill>
                      <a:prstClr val="black"/>
                    </a:solidFill>
                    <a:latin typeface="Times New Roman" panose="02020603050405020304" pitchFamily="18" charset="0"/>
                    <a:cs typeface="Times New Roman" panose="02020603050405020304" pitchFamily="18" charset="0"/>
                  </a:rPr>
                  <a:t> , where t is the linear statistic, 𝜇 is the conditional expectation and 𝛴 is the covariance matric</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Quadratic form statistic</a:t>
                </a:r>
                <a:r>
                  <a:rPr lang="en-US" sz="1200" dirty="0">
                    <a:solidFill>
                      <a:prstClr val="black"/>
                    </a:solidFill>
                    <a:latin typeface="Times New Roman" panose="02020603050405020304" pitchFamily="18" charset="0"/>
                    <a:cs typeface="Times New Roman" panose="02020603050405020304" pitchFamily="18" charset="0"/>
                  </a:rPr>
                  <a:t>: a mathematical expression that can take various forms depending on the specific statistical test or analysis being conducted,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cs typeface="Times New Roman" panose="02020603050405020304" pitchFamily="18" charset="0"/>
                      </a:rPr>
                      <m:t>|</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m:rPr>
                            <m:sty m:val="p"/>
                          </m:rPr>
                          <a:rPr lang="el-GR"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sup>
                        <m:r>
                          <a:rPr lang="en-US" sz="1200" b="0" i="1" smtClean="0">
                            <a:solidFill>
                              <a:prstClr val="black"/>
                            </a:solidFill>
                            <a:latin typeface="Cambria Math" panose="02040503050406030204" pitchFamily="18" charset="0"/>
                            <a:cs typeface="Times New Roman" panose="02020603050405020304" pitchFamily="18" charset="0"/>
                          </a:rPr>
                          <m:t>+</m:t>
                        </m:r>
                      </m:sup>
                    </m:sSup>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cs typeface="Times New Roman" panose="02020603050405020304" pitchFamily="18" charset="0"/>
                          </a:rPr>
                          <m:t>𝑡</m:t>
                        </m:r>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i="1">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𝑇</m:t>
                        </m:r>
                      </m:sup>
                    </m:sSup>
                  </m:oMath>
                </a14:m>
                <a:r>
                  <a:rPr lang="en-US" sz="1200" dirty="0">
                    <a:solidFill>
                      <a:prstClr val="black"/>
                    </a:solidFill>
                    <a:latin typeface="Times New Roman" panose="02020603050405020304" pitchFamily="18" charset="0"/>
                    <a:cs typeface="Times New Roman" panose="02020603050405020304" pitchFamily="18" charset="0"/>
                  </a:rPr>
                  <a:t> </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The algorithm works as follows: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1) Test the global null hypothesis of independence between any of the input variables and the response. Stop if this hypothesis cannot be rejected. Otherwise select the input variable with strongest association(highest p-value) to the response.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2) Implement a binary split in the selected input variable.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3) Recursively repeat steps 1) and 2).</a:t>
                </a: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lvl="2">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spcBef>
                    <a:spcPts val="200"/>
                  </a:spcBef>
                  <a:buNone/>
                </a:pPr>
                <a:endParaRPr lang="en-US" sz="1400" dirty="0">
                  <a:solidFill>
                    <a:srgbClr val="24292F"/>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p:txBody>
          </p:sp>
        </mc:Choice>
        <mc:Fallback>
          <p:sp>
            <p:nvSpPr>
              <p:cNvPr id="9" name="Content Placeholder 2">
                <a:extLst>
                  <a:ext uri="{FF2B5EF4-FFF2-40B4-BE49-F238E27FC236}">
                    <a16:creationId xmlns:a16="http://schemas.microsoft.com/office/drawing/2014/main" id="{24D9A1C9-21CE-463D-BB35-F6C7EDF9A2F5}"/>
                  </a:ext>
                </a:extLst>
              </p:cNvPr>
              <p:cNvSpPr>
                <a:spLocks noGrp="1" noRot="1" noChangeAspect="1" noMove="1" noResize="1" noEditPoints="1" noAdjustHandles="1" noChangeArrowheads="1" noChangeShapeType="1" noTextEdit="1"/>
              </p:cNvSpPr>
              <p:nvPr>
                <p:ph idx="1"/>
              </p:nvPr>
            </p:nvSpPr>
            <p:spPr>
              <a:xfrm>
                <a:off x="107507" y="1025545"/>
                <a:ext cx="8944214" cy="19739827"/>
              </a:xfrm>
              <a:blipFill>
                <a:blip r:embed="rId5"/>
                <a:stretch>
                  <a:fillRect l="-68" r="-1772"/>
                </a:stretch>
              </a:blipFill>
            </p:spPr>
            <p:txBody>
              <a:bodyPr/>
              <a:lstStyle/>
              <a:p>
                <a:r>
                  <a:rPr lang="en-US">
                    <a:noFill/>
                  </a:rPr>
                  <a:t> </a:t>
                </a:r>
              </a:p>
            </p:txBody>
          </p:sp>
        </mc:Fallback>
      </mc:AlternateContent>
    </p:spTree>
    <p:extLst>
      <p:ext uri="{BB962C8B-B14F-4D97-AF65-F5344CB8AC3E}">
        <p14:creationId xmlns:p14="http://schemas.microsoft.com/office/powerpoint/2010/main" val="3205832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528180" y="2189002"/>
            <a:ext cx="7315215" cy="4572009"/>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TN</a:t>
            </a:r>
          </a:p>
        </p:txBody>
      </p:sp>
      <p:pic>
        <p:nvPicPr>
          <p:cNvPr id="3" name="Picture 2">
            <a:extLst>
              <a:ext uri="{FF2B5EF4-FFF2-40B4-BE49-F238E27FC236}">
                <a16:creationId xmlns:a16="http://schemas.microsoft.com/office/drawing/2014/main" id="{1CCE13AF-C7C2-6100-3F90-E520367AD779}"/>
              </a:ext>
            </a:extLst>
          </p:cNvPr>
          <p:cNvPicPr>
            <a:picLocks noChangeAspect="1"/>
          </p:cNvPicPr>
          <p:nvPr/>
        </p:nvPicPr>
        <p:blipFill>
          <a:blip r:embed="rId5"/>
          <a:stretch>
            <a:fillRect/>
          </a:stretch>
        </p:blipFill>
        <p:spPr>
          <a:xfrm>
            <a:off x="194884" y="2189002"/>
            <a:ext cx="3349505" cy="1978731"/>
          </a:xfrm>
          <a:prstGeom prst="rect">
            <a:avLst/>
          </a:prstGeom>
        </p:spPr>
      </p:pic>
    </p:spTree>
    <p:extLst>
      <p:ext uri="{BB962C8B-B14F-4D97-AF65-F5344CB8AC3E}">
        <p14:creationId xmlns:p14="http://schemas.microsoft.com/office/powerpoint/2010/main" val="1866161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TN</a:t>
            </a: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2481943" y="2717647"/>
            <a:ext cx="6581939" cy="4113712"/>
          </a:xfrm>
          <a:prstGeom prst="rect">
            <a:avLst/>
          </a:prstGeom>
        </p:spPr>
      </p:pic>
      <p:pic>
        <p:nvPicPr>
          <p:cNvPr id="3" name="Picture 2" descr="Chart, bar chart&#10;&#10;Description automatically generated">
            <a:extLst>
              <a:ext uri="{FF2B5EF4-FFF2-40B4-BE49-F238E27FC236}">
                <a16:creationId xmlns:a16="http://schemas.microsoft.com/office/drawing/2014/main" id="{3221BBF7-BBAD-B98F-2042-52D0DB054513}"/>
              </a:ext>
            </a:extLst>
          </p:cNvPr>
          <p:cNvPicPr>
            <a:picLocks noChangeAspect="1"/>
          </p:cNvPicPr>
          <p:nvPr/>
        </p:nvPicPr>
        <p:blipFill>
          <a:blip r:embed="rId5"/>
          <a:stretch>
            <a:fillRect/>
          </a:stretch>
        </p:blipFill>
        <p:spPr>
          <a:xfrm>
            <a:off x="65597" y="2189002"/>
            <a:ext cx="3457303" cy="2042374"/>
          </a:xfrm>
          <a:prstGeom prst="rect">
            <a:avLst/>
          </a:prstGeom>
        </p:spPr>
      </p:pic>
    </p:spTree>
    <p:extLst>
      <p:ext uri="{BB962C8B-B14F-4D97-AF65-F5344CB8AC3E}">
        <p14:creationId xmlns:p14="http://schemas.microsoft.com/office/powerpoint/2010/main" val="371109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9" name="Picture 18" descr="Chart, scatter chart&#10;&#10;Description automatically generated">
            <a:extLst>
              <a:ext uri="{FF2B5EF4-FFF2-40B4-BE49-F238E27FC236}">
                <a16:creationId xmlns:a16="http://schemas.microsoft.com/office/drawing/2014/main" id="{1D83F67E-44E5-C8FE-28C2-8A50E5780EE2}"/>
              </a:ext>
            </a:extLst>
          </p:cNvPr>
          <p:cNvPicPr>
            <a:picLocks noChangeAspect="1"/>
          </p:cNvPicPr>
          <p:nvPr/>
        </p:nvPicPr>
        <p:blipFill>
          <a:blip r:embed="rId4"/>
          <a:stretch>
            <a:fillRect/>
          </a:stretch>
        </p:blipFill>
        <p:spPr>
          <a:xfrm>
            <a:off x="0" y="3867992"/>
            <a:ext cx="4114800" cy="2743200"/>
          </a:xfrm>
          <a:prstGeom prst="rect">
            <a:avLst/>
          </a:prstGeom>
        </p:spPr>
      </p:pic>
      <p:pic>
        <p:nvPicPr>
          <p:cNvPr id="21" name="Picture 20" descr="Chart, scatter chart&#10;&#10;Description automatically generated">
            <a:extLst>
              <a:ext uri="{FF2B5EF4-FFF2-40B4-BE49-F238E27FC236}">
                <a16:creationId xmlns:a16="http://schemas.microsoft.com/office/drawing/2014/main" id="{21142DA7-7156-0B39-F9D2-34C70E0BE879}"/>
              </a:ext>
            </a:extLst>
          </p:cNvPr>
          <p:cNvPicPr>
            <a:picLocks noChangeAspect="1"/>
          </p:cNvPicPr>
          <p:nvPr/>
        </p:nvPicPr>
        <p:blipFill>
          <a:blip r:embed="rId5"/>
          <a:stretch>
            <a:fillRect/>
          </a:stretch>
        </p:blipFill>
        <p:spPr>
          <a:xfrm>
            <a:off x="0" y="1016196"/>
            <a:ext cx="4114800" cy="2743200"/>
          </a:xfrm>
          <a:prstGeom prst="rect">
            <a:avLst/>
          </a:prstGeom>
        </p:spPr>
      </p:pic>
      <p:pic>
        <p:nvPicPr>
          <p:cNvPr id="25" name="Picture 24" descr="Chart, scatter chart&#10;&#10;Description automatically generated">
            <a:extLst>
              <a:ext uri="{FF2B5EF4-FFF2-40B4-BE49-F238E27FC236}">
                <a16:creationId xmlns:a16="http://schemas.microsoft.com/office/drawing/2014/main" id="{EDF2B09B-4CD0-10E5-D93D-3B94F81931CD}"/>
              </a:ext>
            </a:extLst>
          </p:cNvPr>
          <p:cNvPicPr>
            <a:picLocks noChangeAspect="1"/>
          </p:cNvPicPr>
          <p:nvPr/>
        </p:nvPicPr>
        <p:blipFill>
          <a:blip r:embed="rId6"/>
          <a:stretch>
            <a:fillRect/>
          </a:stretch>
        </p:blipFill>
        <p:spPr>
          <a:xfrm>
            <a:off x="4229100" y="3867992"/>
            <a:ext cx="4114800" cy="2743200"/>
          </a:xfrm>
          <a:prstGeom prst="rect">
            <a:avLst/>
          </a:prstGeom>
        </p:spPr>
      </p:pic>
      <p:pic>
        <p:nvPicPr>
          <p:cNvPr id="30" name="Picture 29" descr="Chart, scatter chart&#10;&#10;Description automatically generated">
            <a:extLst>
              <a:ext uri="{FF2B5EF4-FFF2-40B4-BE49-F238E27FC236}">
                <a16:creationId xmlns:a16="http://schemas.microsoft.com/office/drawing/2014/main" id="{FF3A60FB-BD77-5C7B-A1D1-3A17703FC0E0}"/>
              </a:ext>
            </a:extLst>
          </p:cNvPr>
          <p:cNvPicPr>
            <a:picLocks noChangeAspect="1"/>
          </p:cNvPicPr>
          <p:nvPr/>
        </p:nvPicPr>
        <p:blipFill>
          <a:blip r:embed="rId7"/>
          <a:stretch>
            <a:fillRect/>
          </a:stretch>
        </p:blipFill>
        <p:spPr>
          <a:xfrm>
            <a:off x="4229100" y="1025545"/>
            <a:ext cx="4114800" cy="2743200"/>
          </a:xfrm>
          <a:prstGeom prst="rect">
            <a:avLst/>
          </a:prstGeom>
        </p:spPr>
      </p:pic>
    </p:spTree>
    <p:extLst>
      <p:ext uri="{BB962C8B-B14F-4D97-AF65-F5344CB8AC3E}">
        <p14:creationId xmlns:p14="http://schemas.microsoft.com/office/powerpoint/2010/main" val="1468234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25,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0225" y="1029961"/>
            <a:ext cx="8425645" cy="115904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ratio = depth /D50</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4"/>
          <a:stretch>
            <a:fillRect/>
          </a:stretch>
        </p:blipFill>
        <p:spPr>
          <a:xfrm>
            <a:off x="4487451" y="2376956"/>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936298" y="2500614"/>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5"/>
          <a:stretch>
            <a:fillRect/>
          </a:stretch>
        </p:blipFill>
        <p:spPr>
          <a:xfrm>
            <a:off x="422783" y="2484054"/>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489305" y="2438658"/>
            <a:ext cx="2413161" cy="646331"/>
          </a:xfrm>
          <a:prstGeom prst="rect">
            <a:avLst/>
          </a:prstGeom>
          <a:noFill/>
        </p:spPr>
        <p:txBody>
          <a:bodyPr wrap="none" rtlCol="0">
            <a:spAutoFit/>
          </a:bodyPr>
          <a:lstStyle/>
          <a:p>
            <a:r>
              <a:rPr lang="en-US" dirty="0" err="1"/>
              <a:t>ERsed</a:t>
            </a:r>
            <a:r>
              <a:rPr lang="en-US" dirty="0"/>
              <a:t> as target variable</a:t>
            </a:r>
          </a:p>
          <a:p>
            <a:r>
              <a:rPr lang="en-US" dirty="0"/>
              <a:t>R2 ~57%</a:t>
            </a:r>
          </a:p>
        </p:txBody>
      </p:sp>
      <p:pic>
        <p:nvPicPr>
          <p:cNvPr id="16" name="Picture 15" descr="Chart, bar chart&#10;&#10;Description automatically generated">
            <a:extLst>
              <a:ext uri="{FF2B5EF4-FFF2-40B4-BE49-F238E27FC236}">
                <a16:creationId xmlns:a16="http://schemas.microsoft.com/office/drawing/2014/main" id="{0DB2ABAE-A5EA-3559-E3E2-F26B8F55E13C}"/>
              </a:ext>
            </a:extLst>
          </p:cNvPr>
          <p:cNvPicPr>
            <a:picLocks noChangeAspect="1"/>
          </p:cNvPicPr>
          <p:nvPr/>
        </p:nvPicPr>
        <p:blipFill>
          <a:blip r:embed="rId6"/>
          <a:stretch>
            <a:fillRect/>
          </a:stretch>
        </p:blipFill>
        <p:spPr>
          <a:xfrm>
            <a:off x="4549555" y="4618355"/>
            <a:ext cx="3154680" cy="2103120"/>
          </a:xfrm>
          <a:prstGeom prst="rect">
            <a:avLst/>
          </a:prstGeom>
        </p:spPr>
      </p:pic>
      <p:pic>
        <p:nvPicPr>
          <p:cNvPr id="20" name="Picture 19" descr="Chart, bar chart&#10;&#10;Description automatically generated">
            <a:extLst>
              <a:ext uri="{FF2B5EF4-FFF2-40B4-BE49-F238E27FC236}">
                <a16:creationId xmlns:a16="http://schemas.microsoft.com/office/drawing/2014/main" id="{F1892AE9-F83D-98B8-144E-62265CFE1FA5}"/>
              </a:ext>
            </a:extLst>
          </p:cNvPr>
          <p:cNvPicPr>
            <a:picLocks noChangeAspect="1"/>
          </p:cNvPicPr>
          <p:nvPr/>
        </p:nvPicPr>
        <p:blipFill>
          <a:blip r:embed="rId7"/>
          <a:stretch>
            <a:fillRect/>
          </a:stretch>
        </p:blipFill>
        <p:spPr>
          <a:xfrm>
            <a:off x="341739" y="4618355"/>
            <a:ext cx="3154680" cy="2103120"/>
          </a:xfrm>
          <a:prstGeom prst="rect">
            <a:avLst/>
          </a:prstGeom>
        </p:spPr>
      </p:pic>
      <p:sp>
        <p:nvSpPr>
          <p:cNvPr id="18" name="TextBox 17">
            <a:extLst>
              <a:ext uri="{FF2B5EF4-FFF2-40B4-BE49-F238E27FC236}">
                <a16:creationId xmlns:a16="http://schemas.microsoft.com/office/drawing/2014/main" id="{07684BEC-7BAB-4EC4-6ED3-2CC8661AB000}"/>
              </a:ext>
            </a:extLst>
          </p:cNvPr>
          <p:cNvSpPr txBox="1"/>
          <p:nvPr/>
        </p:nvSpPr>
        <p:spPr>
          <a:xfrm>
            <a:off x="1369345" y="4658459"/>
            <a:ext cx="1099468" cy="646331"/>
          </a:xfrm>
          <a:prstGeom prst="rect">
            <a:avLst/>
          </a:prstGeom>
          <a:noFill/>
        </p:spPr>
        <p:txBody>
          <a:bodyPr wrap="none" rtlCol="0">
            <a:spAutoFit/>
          </a:bodyPr>
          <a:lstStyle/>
          <a:p>
            <a:r>
              <a:rPr lang="en-US" dirty="0"/>
              <a:t>Add Ratio</a:t>
            </a:r>
          </a:p>
          <a:p>
            <a:r>
              <a:rPr lang="en-US" dirty="0"/>
              <a:t>R2 ~53%</a:t>
            </a:r>
          </a:p>
        </p:txBody>
      </p:sp>
      <p:sp>
        <p:nvSpPr>
          <p:cNvPr id="22" name="TextBox 21">
            <a:extLst>
              <a:ext uri="{FF2B5EF4-FFF2-40B4-BE49-F238E27FC236}">
                <a16:creationId xmlns:a16="http://schemas.microsoft.com/office/drawing/2014/main" id="{83D70F2B-A0A6-0691-A534-5CE0328DB536}"/>
              </a:ext>
            </a:extLst>
          </p:cNvPr>
          <p:cNvSpPr txBox="1"/>
          <p:nvPr/>
        </p:nvSpPr>
        <p:spPr>
          <a:xfrm>
            <a:off x="5936297" y="4722884"/>
            <a:ext cx="1099468" cy="646331"/>
          </a:xfrm>
          <a:prstGeom prst="rect">
            <a:avLst/>
          </a:prstGeom>
          <a:noFill/>
        </p:spPr>
        <p:txBody>
          <a:bodyPr wrap="none" rtlCol="0">
            <a:spAutoFit/>
          </a:bodyPr>
          <a:lstStyle/>
          <a:p>
            <a:r>
              <a:rPr lang="en-US" dirty="0"/>
              <a:t>Add Ratio</a:t>
            </a:r>
          </a:p>
          <a:p>
            <a:r>
              <a:rPr lang="en-US" dirty="0"/>
              <a:t>R2 ~56%</a:t>
            </a:r>
          </a:p>
        </p:txBody>
      </p:sp>
    </p:spTree>
    <p:extLst>
      <p:ext uri="{BB962C8B-B14F-4D97-AF65-F5344CB8AC3E}">
        <p14:creationId xmlns:p14="http://schemas.microsoft.com/office/powerpoint/2010/main" val="276359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25,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02053" y="2767844"/>
            <a:ext cx="4551028" cy="2844392"/>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374800"/>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p:txBody>
      </p:sp>
      <p:pic>
        <p:nvPicPr>
          <p:cNvPr id="9" name="Picture 8" descr="Diagram, schematic&#10;&#10;Description automatically generated">
            <a:extLst>
              <a:ext uri="{FF2B5EF4-FFF2-40B4-BE49-F238E27FC236}">
                <a16:creationId xmlns:a16="http://schemas.microsoft.com/office/drawing/2014/main" id="{458A254D-926E-44E0-1CA8-DFFE011B263E}"/>
              </a:ext>
            </a:extLst>
          </p:cNvPr>
          <p:cNvPicPr>
            <a:picLocks noChangeAspect="1"/>
          </p:cNvPicPr>
          <p:nvPr/>
        </p:nvPicPr>
        <p:blipFill>
          <a:blip r:embed="rId4"/>
          <a:stretch>
            <a:fillRect/>
          </a:stretch>
        </p:blipFill>
        <p:spPr>
          <a:xfrm>
            <a:off x="4677772" y="2767844"/>
            <a:ext cx="4389120" cy="2743200"/>
          </a:xfrm>
          <a:prstGeom prst="rect">
            <a:avLst/>
          </a:prstGeom>
        </p:spPr>
      </p:pic>
      <p:sp>
        <p:nvSpPr>
          <p:cNvPr id="10" name="TextBox 9">
            <a:extLst>
              <a:ext uri="{FF2B5EF4-FFF2-40B4-BE49-F238E27FC236}">
                <a16:creationId xmlns:a16="http://schemas.microsoft.com/office/drawing/2014/main" id="{1C3D19C6-B504-E77B-3727-E76FDFE650A2}"/>
              </a:ext>
            </a:extLst>
          </p:cNvPr>
          <p:cNvSpPr txBox="1"/>
          <p:nvPr/>
        </p:nvSpPr>
        <p:spPr>
          <a:xfrm>
            <a:off x="5838737" y="289478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3684111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September 25,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194884" y="1028111"/>
            <a:ext cx="8607104" cy="172566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a:p>
            <a:pPr marL="800100" lvl="1" indent="-342900">
              <a:lnSpc>
                <a:spcPts val="2400"/>
              </a:lnSpc>
              <a:spcBef>
                <a:spcPct val="20000"/>
              </a:spcBef>
              <a:buSzPct val="100000"/>
              <a:buFont typeface="Wingdings" panose="05000000000000000000" pitchFamily="2" charset="2"/>
              <a:buChar char="§"/>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109316" y="2862503"/>
            <a:ext cx="4389120" cy="2743200"/>
          </a:xfrm>
          <a:prstGeom prst="rect">
            <a:avLst/>
          </a:prstGeom>
        </p:spPr>
      </p:pic>
      <p:pic>
        <p:nvPicPr>
          <p:cNvPr id="10" name="Picture 9" descr="Diagram&#10;&#10;Description automatically generated">
            <a:extLst>
              <a:ext uri="{FF2B5EF4-FFF2-40B4-BE49-F238E27FC236}">
                <a16:creationId xmlns:a16="http://schemas.microsoft.com/office/drawing/2014/main" id="{FC5875A8-408E-1434-E2C2-295298D943E9}"/>
              </a:ext>
            </a:extLst>
          </p:cNvPr>
          <p:cNvPicPr>
            <a:picLocks noChangeAspect="1"/>
          </p:cNvPicPr>
          <p:nvPr/>
        </p:nvPicPr>
        <p:blipFill>
          <a:blip r:embed="rId5"/>
          <a:stretch>
            <a:fillRect/>
          </a:stretch>
        </p:blipFill>
        <p:spPr>
          <a:xfrm>
            <a:off x="4645564" y="2818221"/>
            <a:ext cx="4389120" cy="2743200"/>
          </a:xfrm>
          <a:prstGeom prst="rect">
            <a:avLst/>
          </a:prstGeom>
        </p:spPr>
      </p:pic>
      <p:sp>
        <p:nvSpPr>
          <p:cNvPr id="11" name="TextBox 10">
            <a:extLst>
              <a:ext uri="{FF2B5EF4-FFF2-40B4-BE49-F238E27FC236}">
                <a16:creationId xmlns:a16="http://schemas.microsoft.com/office/drawing/2014/main" id="{51A84836-959F-A90D-ED71-C0811EA4A440}"/>
              </a:ext>
            </a:extLst>
          </p:cNvPr>
          <p:cNvSpPr txBox="1"/>
          <p:nvPr/>
        </p:nvSpPr>
        <p:spPr>
          <a:xfrm>
            <a:off x="6016304" y="275377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2296881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0" name="Picture 9" descr="Chart, scatter chart&#10;&#10;Description automatically generated">
            <a:extLst>
              <a:ext uri="{FF2B5EF4-FFF2-40B4-BE49-F238E27FC236}">
                <a16:creationId xmlns:a16="http://schemas.microsoft.com/office/drawing/2014/main" id="{0B677A8E-3E0B-6AE7-B37D-3EF600542F82}"/>
              </a:ext>
            </a:extLst>
          </p:cNvPr>
          <p:cNvPicPr>
            <a:picLocks noChangeAspect="1"/>
          </p:cNvPicPr>
          <p:nvPr/>
        </p:nvPicPr>
        <p:blipFill>
          <a:blip r:embed="rId4"/>
          <a:stretch>
            <a:fillRect/>
          </a:stretch>
        </p:blipFill>
        <p:spPr>
          <a:xfrm>
            <a:off x="0" y="1014509"/>
            <a:ext cx="4114800" cy="2743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52C27C70-4969-F49F-1AED-5A0E68257933}"/>
              </a:ext>
            </a:extLst>
          </p:cNvPr>
          <p:cNvPicPr>
            <a:picLocks noChangeAspect="1"/>
          </p:cNvPicPr>
          <p:nvPr/>
        </p:nvPicPr>
        <p:blipFill>
          <a:blip r:embed="rId5"/>
          <a:stretch>
            <a:fillRect/>
          </a:stretch>
        </p:blipFill>
        <p:spPr>
          <a:xfrm>
            <a:off x="4114800" y="997371"/>
            <a:ext cx="4114800" cy="2743200"/>
          </a:xfrm>
          <a:prstGeom prst="rect">
            <a:avLst/>
          </a:prstGeom>
        </p:spPr>
      </p:pic>
      <p:pic>
        <p:nvPicPr>
          <p:cNvPr id="14" name="Picture 13" descr="Chart, scatter chart&#10;&#10;Description automatically generated">
            <a:extLst>
              <a:ext uri="{FF2B5EF4-FFF2-40B4-BE49-F238E27FC236}">
                <a16:creationId xmlns:a16="http://schemas.microsoft.com/office/drawing/2014/main" id="{6C27AD7D-95F8-416E-BCA9-449FDA71E57C}"/>
              </a:ext>
            </a:extLst>
          </p:cNvPr>
          <p:cNvPicPr>
            <a:picLocks noChangeAspect="1"/>
          </p:cNvPicPr>
          <p:nvPr/>
        </p:nvPicPr>
        <p:blipFill>
          <a:blip r:embed="rId6"/>
          <a:stretch>
            <a:fillRect/>
          </a:stretch>
        </p:blipFill>
        <p:spPr>
          <a:xfrm>
            <a:off x="0" y="3874648"/>
            <a:ext cx="4114800" cy="2743200"/>
          </a:xfrm>
          <a:prstGeom prst="rect">
            <a:avLst/>
          </a:prstGeom>
        </p:spPr>
      </p:pic>
      <p:pic>
        <p:nvPicPr>
          <p:cNvPr id="16" name="Picture 15" descr="Chart, scatter chart&#10;&#10;Description automatically generated">
            <a:extLst>
              <a:ext uri="{FF2B5EF4-FFF2-40B4-BE49-F238E27FC236}">
                <a16:creationId xmlns:a16="http://schemas.microsoft.com/office/drawing/2014/main" id="{BB8E18F5-9C5A-7186-B126-F463FE63BA89}"/>
              </a:ext>
            </a:extLst>
          </p:cNvPr>
          <p:cNvPicPr>
            <a:picLocks noChangeAspect="1"/>
          </p:cNvPicPr>
          <p:nvPr/>
        </p:nvPicPr>
        <p:blipFill>
          <a:blip r:embed="rId7"/>
          <a:stretch>
            <a:fillRect/>
          </a:stretch>
        </p:blipFill>
        <p:spPr>
          <a:xfrm>
            <a:off x="4169884" y="3874648"/>
            <a:ext cx="4114800" cy="2743200"/>
          </a:xfrm>
          <a:prstGeom prst="rect">
            <a:avLst/>
          </a:prstGeom>
        </p:spPr>
      </p:pic>
    </p:spTree>
    <p:extLst>
      <p:ext uri="{BB962C8B-B14F-4D97-AF65-F5344CB8AC3E}">
        <p14:creationId xmlns:p14="http://schemas.microsoft.com/office/powerpoint/2010/main" val="2486842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7" name="Picture 6" descr="Chart, line chart, scatter chart&#10;&#10;Description automatically generated">
            <a:extLst>
              <a:ext uri="{FF2B5EF4-FFF2-40B4-BE49-F238E27FC236}">
                <a16:creationId xmlns:a16="http://schemas.microsoft.com/office/drawing/2014/main" id="{41D15B15-FA74-60E7-280A-CFC74FE437F5}"/>
              </a:ext>
            </a:extLst>
          </p:cNvPr>
          <p:cNvPicPr>
            <a:picLocks noChangeAspect="1"/>
          </p:cNvPicPr>
          <p:nvPr/>
        </p:nvPicPr>
        <p:blipFill>
          <a:blip r:embed="rId4"/>
          <a:stretch>
            <a:fillRect/>
          </a:stretch>
        </p:blipFill>
        <p:spPr>
          <a:xfrm>
            <a:off x="100662" y="1025545"/>
            <a:ext cx="4114800" cy="2743200"/>
          </a:xfrm>
          <a:prstGeom prst="rect">
            <a:avLst/>
          </a:prstGeom>
        </p:spPr>
      </p:pic>
      <p:pic>
        <p:nvPicPr>
          <p:cNvPr id="13" name="Picture 12" descr="Chart, scatter chart&#10;&#10;Description automatically generated">
            <a:extLst>
              <a:ext uri="{FF2B5EF4-FFF2-40B4-BE49-F238E27FC236}">
                <a16:creationId xmlns:a16="http://schemas.microsoft.com/office/drawing/2014/main" id="{E4A29FDA-AC44-4097-1F61-8F0412E3421B}"/>
              </a:ext>
            </a:extLst>
          </p:cNvPr>
          <p:cNvPicPr>
            <a:picLocks noChangeAspect="1"/>
          </p:cNvPicPr>
          <p:nvPr/>
        </p:nvPicPr>
        <p:blipFill>
          <a:blip r:embed="rId5"/>
          <a:stretch>
            <a:fillRect/>
          </a:stretch>
        </p:blipFill>
        <p:spPr>
          <a:xfrm>
            <a:off x="4316124" y="1025545"/>
            <a:ext cx="4114800" cy="27432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B32A6DF-2A93-1F09-3EAD-F8E496E46272}"/>
              </a:ext>
            </a:extLst>
          </p:cNvPr>
          <p:cNvPicPr>
            <a:picLocks noChangeAspect="1"/>
          </p:cNvPicPr>
          <p:nvPr/>
        </p:nvPicPr>
        <p:blipFill>
          <a:blip r:embed="rId6"/>
          <a:stretch>
            <a:fillRect/>
          </a:stretch>
        </p:blipFill>
        <p:spPr>
          <a:xfrm>
            <a:off x="100662" y="3867992"/>
            <a:ext cx="4114800" cy="2743200"/>
          </a:xfrm>
          <a:prstGeom prst="rect">
            <a:avLst/>
          </a:prstGeom>
        </p:spPr>
      </p:pic>
    </p:spTree>
    <p:extLst>
      <p:ext uri="{BB962C8B-B14F-4D97-AF65-F5344CB8AC3E}">
        <p14:creationId xmlns:p14="http://schemas.microsoft.com/office/powerpoint/2010/main" val="3427816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line chart&#10;&#10;Description automatically generated">
            <a:extLst>
              <a:ext uri="{FF2B5EF4-FFF2-40B4-BE49-F238E27FC236}">
                <a16:creationId xmlns:a16="http://schemas.microsoft.com/office/drawing/2014/main" id="{399B1E8A-66F7-CB52-B2C4-13A5A553846C}"/>
              </a:ext>
            </a:extLst>
          </p:cNvPr>
          <p:cNvPicPr>
            <a:picLocks noChangeAspect="1"/>
          </p:cNvPicPr>
          <p:nvPr/>
        </p:nvPicPr>
        <p:blipFill>
          <a:blip r:embed="rId4"/>
          <a:stretch>
            <a:fillRect/>
          </a:stretch>
        </p:blipFill>
        <p:spPr>
          <a:xfrm>
            <a:off x="0" y="1104435"/>
            <a:ext cx="4114801" cy="2743200"/>
          </a:xfrm>
          <a:prstGeom prst="rect">
            <a:avLst/>
          </a:prstGeom>
        </p:spPr>
      </p:pic>
      <p:pic>
        <p:nvPicPr>
          <p:cNvPr id="15" name="Picture 14" descr="Chart, scatter chart&#10;&#10;Description automatically generated">
            <a:extLst>
              <a:ext uri="{FF2B5EF4-FFF2-40B4-BE49-F238E27FC236}">
                <a16:creationId xmlns:a16="http://schemas.microsoft.com/office/drawing/2014/main" id="{09CC0331-7627-0092-EF37-77D27D7E134A}"/>
              </a:ext>
            </a:extLst>
          </p:cNvPr>
          <p:cNvPicPr>
            <a:picLocks noChangeAspect="1"/>
          </p:cNvPicPr>
          <p:nvPr/>
        </p:nvPicPr>
        <p:blipFill>
          <a:blip r:embed="rId5"/>
          <a:stretch>
            <a:fillRect/>
          </a:stretch>
        </p:blipFill>
        <p:spPr>
          <a:xfrm>
            <a:off x="4199543" y="1137173"/>
            <a:ext cx="3892665" cy="2595110"/>
          </a:xfrm>
          <a:prstGeom prst="rect">
            <a:avLst/>
          </a:prstGeom>
        </p:spPr>
      </p:pic>
      <p:pic>
        <p:nvPicPr>
          <p:cNvPr id="18" name="Picture 17" descr="Chart, scatter chart&#10;&#10;Description automatically generated">
            <a:extLst>
              <a:ext uri="{FF2B5EF4-FFF2-40B4-BE49-F238E27FC236}">
                <a16:creationId xmlns:a16="http://schemas.microsoft.com/office/drawing/2014/main" id="{EC654679-3E08-8C32-927F-2B5265731AFA}"/>
              </a:ext>
            </a:extLst>
          </p:cNvPr>
          <p:cNvPicPr>
            <a:picLocks noChangeAspect="1"/>
          </p:cNvPicPr>
          <p:nvPr/>
        </p:nvPicPr>
        <p:blipFill>
          <a:blip r:embed="rId6"/>
          <a:stretch>
            <a:fillRect/>
          </a:stretch>
        </p:blipFill>
        <p:spPr>
          <a:xfrm>
            <a:off x="0" y="3867992"/>
            <a:ext cx="3615655" cy="2410437"/>
          </a:xfrm>
          <a:prstGeom prst="rect">
            <a:avLst/>
          </a:prstGeom>
        </p:spPr>
      </p:pic>
    </p:spTree>
    <p:extLst>
      <p:ext uri="{BB962C8B-B14F-4D97-AF65-F5344CB8AC3E}">
        <p14:creationId xmlns:p14="http://schemas.microsoft.com/office/powerpoint/2010/main" val="4129973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Forward selection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356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Forward stepwise-selected variables (variables to keep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Slope,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F3D035E-F344-9F6B-F720-15A95CB68C5E}"/>
              </a:ext>
            </a:extLst>
          </p:cNvPr>
          <p:cNvPicPr>
            <a:picLocks noChangeAspect="1"/>
          </p:cNvPicPr>
          <p:nvPr/>
        </p:nvPicPr>
        <p:blipFill>
          <a:blip r:embed="rId4"/>
          <a:stretch>
            <a:fillRect/>
          </a:stretch>
        </p:blipFill>
        <p:spPr>
          <a:xfrm>
            <a:off x="1315668" y="1341830"/>
            <a:ext cx="5237532" cy="1136365"/>
          </a:xfrm>
          <a:prstGeom prst="rect">
            <a:avLst/>
          </a:prstGeom>
        </p:spPr>
      </p:pic>
      <p:pic>
        <p:nvPicPr>
          <p:cNvPr id="15" name="Picture 14">
            <a:extLst>
              <a:ext uri="{FF2B5EF4-FFF2-40B4-BE49-F238E27FC236}">
                <a16:creationId xmlns:a16="http://schemas.microsoft.com/office/drawing/2014/main" id="{6DC7AA66-3BC6-BB4D-1204-5F15FA783182}"/>
              </a:ext>
            </a:extLst>
          </p:cNvPr>
          <p:cNvPicPr>
            <a:picLocks noChangeAspect="1"/>
          </p:cNvPicPr>
          <p:nvPr/>
        </p:nvPicPr>
        <p:blipFill>
          <a:blip r:embed="rId5"/>
          <a:stretch>
            <a:fillRect/>
          </a:stretch>
        </p:blipFill>
        <p:spPr>
          <a:xfrm>
            <a:off x="1732485" y="3045284"/>
            <a:ext cx="5237533" cy="3287559"/>
          </a:xfrm>
          <a:prstGeom prst="rect">
            <a:avLst/>
          </a:prstGeom>
        </p:spPr>
      </p:pic>
    </p:spTree>
    <p:extLst>
      <p:ext uri="{BB962C8B-B14F-4D97-AF65-F5344CB8AC3E}">
        <p14:creationId xmlns:p14="http://schemas.microsoft.com/office/powerpoint/2010/main" val="212003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Backward selection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1121" y="1025545"/>
            <a:ext cx="8801758" cy="17298838"/>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Backward stepwise-selected variables (variables to remove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AridityWs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PctMxFst2019Ws,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hz_annual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D4F2D6A-83C2-38D2-B7A9-338B72C953C6}"/>
              </a:ext>
            </a:extLst>
          </p:cNvPr>
          <p:cNvPicPr>
            <a:picLocks noChangeAspect="1"/>
          </p:cNvPicPr>
          <p:nvPr/>
        </p:nvPicPr>
        <p:blipFill>
          <a:blip r:embed="rId4"/>
          <a:stretch>
            <a:fillRect/>
          </a:stretch>
        </p:blipFill>
        <p:spPr>
          <a:xfrm>
            <a:off x="1667792" y="1371162"/>
            <a:ext cx="4885408" cy="1489548"/>
          </a:xfrm>
          <a:prstGeom prst="rect">
            <a:avLst/>
          </a:prstGeom>
        </p:spPr>
      </p:pic>
      <p:pic>
        <p:nvPicPr>
          <p:cNvPr id="13" name="Picture 12">
            <a:extLst>
              <a:ext uri="{FF2B5EF4-FFF2-40B4-BE49-F238E27FC236}">
                <a16:creationId xmlns:a16="http://schemas.microsoft.com/office/drawing/2014/main" id="{0EC24E84-3A52-D29F-E028-4CF03E1FE072}"/>
              </a:ext>
            </a:extLst>
          </p:cNvPr>
          <p:cNvPicPr>
            <a:picLocks noChangeAspect="1"/>
          </p:cNvPicPr>
          <p:nvPr/>
        </p:nvPicPr>
        <p:blipFill>
          <a:blip r:embed="rId5"/>
          <a:stretch>
            <a:fillRect/>
          </a:stretch>
        </p:blipFill>
        <p:spPr>
          <a:xfrm>
            <a:off x="2337862" y="3499547"/>
            <a:ext cx="4215338" cy="2770616"/>
          </a:xfrm>
          <a:prstGeom prst="rect">
            <a:avLst/>
          </a:prstGeom>
        </p:spPr>
      </p:pic>
    </p:spTree>
    <p:extLst>
      <p:ext uri="{BB962C8B-B14F-4D97-AF65-F5344CB8AC3E}">
        <p14:creationId xmlns:p14="http://schemas.microsoft.com/office/powerpoint/2010/main" val="71784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a:t>
            </a:r>
          </a:p>
        </p:txBody>
      </p:sp>
      <p:sp>
        <p:nvSpPr>
          <p:cNvPr id="4" name="Date Placeholder 3"/>
          <p:cNvSpPr>
            <a:spLocks noGrp="1"/>
          </p:cNvSpPr>
          <p:nvPr>
            <p:ph type="dt" sz="half" idx="10"/>
          </p:nvPr>
        </p:nvSpPr>
        <p:spPr/>
        <p:txBody>
          <a:bodyPr/>
          <a:lstStyle/>
          <a:p>
            <a:fld id="{571B0C3B-3A7D-3848-B824-737E096AF391}" type="datetime4">
              <a:rPr lang="en-US" smtClean="0"/>
              <a:t>September 21,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3" name="Group 12">
            <a:extLst>
              <a:ext uri="{FF2B5EF4-FFF2-40B4-BE49-F238E27FC236}">
                <a16:creationId xmlns:a16="http://schemas.microsoft.com/office/drawing/2014/main" id="{47C95278-9608-7C6C-FD7C-51C739DBA3FA}"/>
              </a:ext>
            </a:extLst>
          </p:cNvPr>
          <p:cNvGrpSpPr/>
          <p:nvPr/>
        </p:nvGrpSpPr>
        <p:grpSpPr>
          <a:xfrm>
            <a:off x="8458" y="2091960"/>
            <a:ext cx="9094033" cy="2669550"/>
            <a:chOff x="8458" y="2091960"/>
            <a:chExt cx="9094033" cy="2669550"/>
          </a:xfrm>
        </p:grpSpPr>
        <p:pic>
          <p:nvPicPr>
            <p:cNvPr id="7" name="Picture 6" descr="Chart&#10;&#10;Description automatically generated">
              <a:extLst>
                <a:ext uri="{FF2B5EF4-FFF2-40B4-BE49-F238E27FC236}">
                  <a16:creationId xmlns:a16="http://schemas.microsoft.com/office/drawing/2014/main" id="{9D3423C3-B505-37A5-C3C5-8008944E9898}"/>
                </a:ext>
              </a:extLst>
            </p:cNvPr>
            <p:cNvPicPr>
              <a:picLocks noChangeAspect="1"/>
            </p:cNvPicPr>
            <p:nvPr/>
          </p:nvPicPr>
          <p:blipFill rotWithShape="1">
            <a:blip r:embed="rId4"/>
            <a:srcRect b="51425"/>
            <a:stretch/>
          </p:blipFill>
          <p:spPr>
            <a:xfrm>
              <a:off x="8458" y="2096489"/>
              <a:ext cx="4572009" cy="2665021"/>
            </a:xfrm>
            <a:prstGeom prst="rect">
              <a:avLst/>
            </a:prstGeom>
          </p:spPr>
        </p:pic>
        <p:pic>
          <p:nvPicPr>
            <p:cNvPr id="9" name="Picture 8">
              <a:extLst>
                <a:ext uri="{FF2B5EF4-FFF2-40B4-BE49-F238E27FC236}">
                  <a16:creationId xmlns:a16="http://schemas.microsoft.com/office/drawing/2014/main" id="{61155C61-6472-382C-6ED5-D82CBEE4A264}"/>
                </a:ext>
              </a:extLst>
            </p:cNvPr>
            <p:cNvPicPr>
              <a:picLocks noChangeAspect="1"/>
            </p:cNvPicPr>
            <p:nvPr/>
          </p:nvPicPr>
          <p:blipFill rotWithShape="1">
            <a:blip r:embed="rId5"/>
            <a:srcRect t="51429"/>
            <a:stretch/>
          </p:blipFill>
          <p:spPr>
            <a:xfrm>
              <a:off x="4530095" y="2096488"/>
              <a:ext cx="4572396" cy="2665021"/>
            </a:xfrm>
            <a:prstGeom prst="rect">
              <a:avLst/>
            </a:prstGeom>
          </p:spPr>
        </p:pic>
        <p:sp>
          <p:nvSpPr>
            <p:cNvPr id="10" name="TextBox 9">
              <a:extLst>
                <a:ext uri="{FF2B5EF4-FFF2-40B4-BE49-F238E27FC236}">
                  <a16:creationId xmlns:a16="http://schemas.microsoft.com/office/drawing/2014/main" id="{DC45BCF4-7D2B-C940-6445-91A2C441F910}"/>
                </a:ext>
              </a:extLst>
            </p:cNvPr>
            <p:cNvSpPr txBox="1"/>
            <p:nvPr/>
          </p:nvSpPr>
          <p:spPr>
            <a:xfrm>
              <a:off x="3938684" y="2091960"/>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5452F8D3-08BF-BAFE-0709-69D22C930E48}"/>
                </a:ext>
              </a:extLst>
            </p:cNvPr>
            <p:cNvSpPr txBox="1"/>
            <p:nvPr/>
          </p:nvSpPr>
          <p:spPr>
            <a:xfrm>
              <a:off x="8286914" y="2091960"/>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4090480104"/>
      </p:ext>
    </p:extLst>
  </p:cSld>
  <p:clrMapOvr>
    <a:masterClrMapping/>
  </p:clrMapOvr>
</p:sld>
</file>

<file path=ppt/theme/theme1.xml><?xml version="1.0" encoding="utf-8"?>
<a:theme xmlns:a="http://schemas.openxmlformats.org/drawingml/2006/main" name="PNNL Platinu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Sil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NNL 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so_white_cover[1]">
  <a:themeElements>
    <a:clrScheme name="iso colors">
      <a:dk1>
        <a:srgbClr val="595959"/>
      </a:dk1>
      <a:lt1>
        <a:srgbClr val="FFFFFF"/>
      </a:lt1>
      <a:dk2>
        <a:srgbClr val="11479D"/>
      </a:dk2>
      <a:lt2>
        <a:srgbClr val="9B8F83"/>
      </a:lt2>
      <a:accent1>
        <a:srgbClr val="0082CF"/>
      </a:accent1>
      <a:accent2>
        <a:srgbClr val="E7251A"/>
      </a:accent2>
      <a:accent3>
        <a:srgbClr val="73B532"/>
      </a:accent3>
      <a:accent4>
        <a:srgbClr val="6159A6"/>
      </a:accent4>
      <a:accent5>
        <a:srgbClr val="F5943C"/>
      </a:accent5>
      <a:accent6>
        <a:srgbClr val="F9AF1C"/>
      </a:accent6>
      <a:hlink>
        <a:srgbClr val="11479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PNNL_PowerPoint_Template</Template>
  <TotalTime>326875</TotalTime>
  <Words>1462</Words>
  <Application>Microsoft Office PowerPoint</Application>
  <PresentationFormat>On-screen Show (4:3)</PresentationFormat>
  <Paragraphs>531</Paragraphs>
  <Slides>32</Slides>
  <Notes>32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32</vt:i4>
      </vt:variant>
    </vt:vector>
  </HeadingPairs>
  <TitlesOfParts>
    <vt:vector size="43" baseType="lpstr">
      <vt:lpstr>-apple-system</vt:lpstr>
      <vt:lpstr>Arial</vt:lpstr>
      <vt:lpstr>Calibri</vt:lpstr>
      <vt:lpstr>Cambria Math</vt:lpstr>
      <vt:lpstr>Times New Roman</vt:lpstr>
      <vt:lpstr>Wingdings</vt:lpstr>
      <vt:lpstr>PNNL Platinum Theme</vt:lpstr>
      <vt:lpstr>PNNL Silver Theme</vt:lpstr>
      <vt:lpstr>PNNL White Theme</vt:lpstr>
      <vt:lpstr>PNNL_PowerPoint_Template</vt:lpstr>
      <vt:lpstr>iso_white_cover[1]</vt:lpstr>
      <vt:lpstr>ERsed Respiration data- 2022</vt:lpstr>
      <vt:lpstr>Scatterplot between ERsed and variables</vt:lpstr>
      <vt:lpstr>Scatterplot between ERsed and variables</vt:lpstr>
      <vt:lpstr>Scatterplot between ERsed and variables</vt:lpstr>
      <vt:lpstr>Scatterplot between ERsed and variables</vt:lpstr>
      <vt:lpstr>Scatterplot between ERsed and variables</vt:lpstr>
      <vt:lpstr>Forward selection -ERsed</vt:lpstr>
      <vt:lpstr>Backward selection - ERsed</vt:lpstr>
      <vt:lpstr>Density plot</vt:lpstr>
      <vt:lpstr>Random Forest(RF) - ERsed</vt:lpstr>
      <vt:lpstr>Selected Trees in Random forest</vt:lpstr>
      <vt:lpstr>Selected trees in Random forest</vt:lpstr>
      <vt:lpstr>Selected trees in Random forest</vt:lpstr>
      <vt:lpstr>Scatterplot between ERsed and variables (log transform for all variables)</vt:lpstr>
      <vt:lpstr>Segmented regression for GPP and ERsed</vt:lpstr>
      <vt:lpstr>Random Forest(RF) - ERsed</vt:lpstr>
      <vt:lpstr>Random Forest(RF) - ERsed</vt:lpstr>
      <vt:lpstr>Shapley additive explanations (SHAP)</vt:lpstr>
      <vt:lpstr>Shapley additive explanations (SHAP)</vt:lpstr>
      <vt:lpstr>Shapley additive explanations (SHAP)</vt:lpstr>
      <vt:lpstr>Shapley additive explanations (SHAP)</vt:lpstr>
      <vt:lpstr>Summary statistics </vt:lpstr>
      <vt:lpstr>Scatterplot</vt:lpstr>
      <vt:lpstr>Random Forest(RF) - ERsed</vt:lpstr>
      <vt:lpstr>Shapley additive explanations (SHAP) -ERsed</vt:lpstr>
      <vt:lpstr>Shapley additive explanations (SHAP)-GPP</vt:lpstr>
      <vt:lpstr>Conditional Inference Trees - ERsed</vt:lpstr>
      <vt:lpstr>Conditional Inference Trees(CIT) - ERsed</vt:lpstr>
      <vt:lpstr>Conditional Inference Trees(CIT) - GPP</vt:lpstr>
      <vt:lpstr>Random Forest(RF) - ERsed</vt:lpstr>
      <vt:lpstr>Conditional Inference Trees(CIT) - ERsed</vt:lpstr>
      <vt:lpstr>Conditional Inference Trees(CIT) - GPP</vt:lpstr>
    </vt:vector>
  </TitlesOfParts>
  <Company>PNNL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dc:title>
  <dc:creator>Pavel Etingov</dc:creator>
  <cp:lastModifiedBy>Lin, Xinming</cp:lastModifiedBy>
  <cp:revision>883</cp:revision>
  <cp:lastPrinted>2014-09-04T16:56:26Z</cp:lastPrinted>
  <dcterms:created xsi:type="dcterms:W3CDTF">2012-03-12T16:25:27Z</dcterms:created>
  <dcterms:modified xsi:type="dcterms:W3CDTF">2023-09-25T21:30:28Z</dcterms:modified>
</cp:coreProperties>
</file>